
<file path=[Content_Types].xml><?xml version="1.0" encoding="utf-8"?>
<Types xmlns="http://schemas.openxmlformats.org/package/2006/content-types">
  <Default Extension="mp3" ContentType="audio/unknown"/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3" r:id="rId3"/>
    <p:sldId id="257" r:id="rId4"/>
    <p:sldId id="259" r:id="rId5"/>
    <p:sldId id="264" r:id="rId6"/>
    <p:sldId id="261" r:id="rId7"/>
    <p:sldId id="260" r:id="rId8"/>
    <p:sldId id="258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515" autoAdjust="0"/>
  </p:normalViewPr>
  <p:slideViewPr>
    <p:cSldViewPr>
      <p:cViewPr varScale="1">
        <p:scale>
          <a:sx n="97" d="100"/>
          <a:sy n="97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7DCE6F-A198-4456-B3A6-68DEEFC7E98F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E54A99EC-75AB-4503-A94F-0F12B8D29AEA}" type="asst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委員會（小組）</a:t>
          </a:r>
          <a:endParaRPr lang="zh-TW" altLang="en-US" dirty="0">
            <a:solidFill>
              <a:schemeClr val="tx1"/>
            </a:solidFill>
          </a:endParaRPr>
        </a:p>
      </dgm:t>
    </dgm:pt>
    <dgm:pt modelId="{26DC53B8-499C-4A06-B4FC-C248E0D6CBB7}" type="parTrans" cxnId="{1E48B9F7-D723-48AB-9B61-44C56AACAD5C}">
      <dgm:prSet/>
      <dgm:spPr/>
      <dgm:t>
        <a:bodyPr/>
        <a:lstStyle/>
        <a:p>
          <a:endParaRPr lang="zh-TW" altLang="en-US"/>
        </a:p>
      </dgm:t>
    </dgm:pt>
    <dgm:pt modelId="{7688D8AD-B36E-49EF-A730-00BD09C762CF}" type="sibTrans" cxnId="{1E48B9F7-D723-48AB-9B61-44C56AACAD5C}">
      <dgm:prSet/>
      <dgm:spPr/>
      <dgm:t>
        <a:bodyPr/>
        <a:lstStyle/>
        <a:p>
          <a:endParaRPr lang="zh-TW" altLang="en-US"/>
        </a:p>
      </dgm:t>
    </dgm:pt>
    <dgm:pt modelId="{23A72E9A-0372-46BF-9E78-76198706BB34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教學副院長</a:t>
          </a:r>
          <a:endParaRPr lang="zh-TW" altLang="en-US" dirty="0">
            <a:solidFill>
              <a:schemeClr val="tx1"/>
            </a:solidFill>
          </a:endParaRPr>
        </a:p>
      </dgm:t>
    </dgm:pt>
    <dgm:pt modelId="{E1A05903-282D-423D-A145-105F51616537}" type="parTrans" cxnId="{15090C49-C8AE-4353-8187-712ADF78FE5A}">
      <dgm:prSet/>
      <dgm:spPr/>
      <dgm:t>
        <a:bodyPr/>
        <a:lstStyle/>
        <a:p>
          <a:endParaRPr lang="zh-TW" altLang="en-US"/>
        </a:p>
      </dgm:t>
    </dgm:pt>
    <dgm:pt modelId="{DAB8B633-D727-4262-A92C-E78877A271F3}" type="sibTrans" cxnId="{15090C49-C8AE-4353-8187-712ADF78FE5A}">
      <dgm:prSet/>
      <dgm:spPr/>
      <dgm:t>
        <a:bodyPr/>
        <a:lstStyle/>
        <a:p>
          <a:endParaRPr lang="zh-TW" altLang="en-US"/>
        </a:p>
      </dgm:t>
    </dgm:pt>
    <dgm:pt modelId="{18DA56AB-B054-4737-A3FF-EBD9295F73CA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研究副院長</a:t>
          </a:r>
          <a:endParaRPr lang="zh-TW" altLang="en-US" dirty="0">
            <a:solidFill>
              <a:schemeClr val="tx1"/>
            </a:solidFill>
          </a:endParaRPr>
        </a:p>
      </dgm:t>
    </dgm:pt>
    <dgm:pt modelId="{A3E50BCC-93FF-4D18-9A98-C76700D4AE4A}" type="parTrans" cxnId="{48BD6A4C-6378-482A-B7AC-4A58C38D95D4}">
      <dgm:prSet/>
      <dgm:spPr/>
      <dgm:t>
        <a:bodyPr/>
        <a:lstStyle/>
        <a:p>
          <a:endParaRPr lang="zh-TW" altLang="en-US"/>
        </a:p>
      </dgm:t>
    </dgm:pt>
    <dgm:pt modelId="{6B0A9B6B-1EB6-4F37-BDAF-3D168CA31599}" type="sibTrans" cxnId="{48BD6A4C-6378-482A-B7AC-4A58C38D95D4}">
      <dgm:prSet/>
      <dgm:spPr/>
      <dgm:t>
        <a:bodyPr/>
        <a:lstStyle/>
        <a:p>
          <a:endParaRPr lang="zh-TW" altLang="en-US"/>
        </a:p>
      </dgm:t>
    </dgm:pt>
    <dgm:pt modelId="{B2B379FC-AB7B-44DD-84D2-D10347FDC1A1}">
      <dgm:prSet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醫療副院長</a:t>
          </a:r>
        </a:p>
      </dgm:t>
    </dgm:pt>
    <dgm:pt modelId="{C314781E-B4A0-49EF-A424-AFD34C76AAA0}" type="parTrans" cxnId="{1FD645B9-DE51-44D7-A844-880B8792AFA7}">
      <dgm:prSet/>
      <dgm:spPr/>
      <dgm:t>
        <a:bodyPr/>
        <a:lstStyle/>
        <a:p>
          <a:endParaRPr lang="zh-TW" altLang="en-US"/>
        </a:p>
      </dgm:t>
    </dgm:pt>
    <dgm:pt modelId="{FD7C99F9-4B04-497A-B552-8AA6B0158772}" type="sibTrans" cxnId="{1FD645B9-DE51-44D7-A844-880B8792AFA7}">
      <dgm:prSet/>
      <dgm:spPr/>
      <dgm:t>
        <a:bodyPr/>
        <a:lstStyle/>
        <a:p>
          <a:endParaRPr lang="zh-TW" altLang="en-US"/>
        </a:p>
      </dgm:t>
    </dgm:pt>
    <dgm:pt modelId="{CF02A664-1505-4C32-AA49-EE27CAC9D3B4}">
      <dgm:prSet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行政副院長</a:t>
          </a:r>
        </a:p>
      </dgm:t>
    </dgm:pt>
    <dgm:pt modelId="{1F0F1D43-D7E9-49E5-950A-B6AE5E5987BF}" type="parTrans" cxnId="{4C8AA081-5F26-456B-A5F7-63E281323389}">
      <dgm:prSet/>
      <dgm:spPr/>
      <dgm:t>
        <a:bodyPr/>
        <a:lstStyle/>
        <a:p>
          <a:endParaRPr lang="zh-TW" altLang="en-US"/>
        </a:p>
      </dgm:t>
    </dgm:pt>
    <dgm:pt modelId="{9F8418B6-B3AB-4B24-A11A-9B38C1070A16}" type="sibTrans" cxnId="{4C8AA081-5F26-456B-A5F7-63E281323389}">
      <dgm:prSet/>
      <dgm:spPr/>
      <dgm:t>
        <a:bodyPr/>
        <a:lstStyle/>
        <a:p>
          <a:endParaRPr lang="zh-TW" altLang="en-US"/>
        </a:p>
      </dgm:t>
    </dgm:pt>
    <dgm:pt modelId="{C423D0A0-C408-4588-8BAB-747FF2DF4B8D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</a:rPr>
            <a:t>亞東紀念醫院 </a:t>
          </a:r>
          <a:endParaRPr lang="en-US" altLang="zh-TW" dirty="0" smtClean="0">
            <a:solidFill>
              <a:schemeClr val="tx1"/>
            </a:solidFill>
          </a:endParaRPr>
        </a:p>
        <a:p>
          <a:r>
            <a:rPr lang="zh-TW" altLang="en-US" dirty="0" smtClean="0">
              <a:solidFill>
                <a:schemeClr val="tx1"/>
              </a:solidFill>
            </a:rPr>
            <a:t>院長</a:t>
          </a:r>
          <a:endParaRPr lang="zh-TW" altLang="en-US" dirty="0">
            <a:solidFill>
              <a:schemeClr val="tx1"/>
            </a:solidFill>
          </a:endParaRPr>
        </a:p>
      </dgm:t>
    </dgm:pt>
    <dgm:pt modelId="{C9D4117D-4759-48CE-B8B8-837EF68D6935}" type="parTrans" cxnId="{D128BBF3-54E5-4BF8-B885-7343B01FE798}">
      <dgm:prSet/>
      <dgm:spPr/>
      <dgm:t>
        <a:bodyPr/>
        <a:lstStyle/>
        <a:p>
          <a:endParaRPr lang="zh-TW" altLang="en-US"/>
        </a:p>
      </dgm:t>
    </dgm:pt>
    <dgm:pt modelId="{99F26AE9-E562-4BCA-9753-7915C1265E52}" type="sibTrans" cxnId="{D128BBF3-54E5-4BF8-B885-7343B01FE798}">
      <dgm:prSet/>
      <dgm:spPr/>
      <dgm:t>
        <a:bodyPr/>
        <a:lstStyle/>
        <a:p>
          <a:endParaRPr lang="zh-TW" altLang="en-US"/>
        </a:p>
      </dgm:t>
    </dgm:pt>
    <dgm:pt modelId="{6C5E7E8F-D3DF-4E2B-ADC8-956F6EA06906}" type="pres">
      <dgm:prSet presAssocID="{4C7DCE6F-A198-4456-B3A6-68DEEFC7E9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B0509E4E-E5DD-46DC-B9FB-1B869E739AE1}" type="pres">
      <dgm:prSet presAssocID="{C423D0A0-C408-4588-8BAB-747FF2DF4B8D}" presName="hierRoot1" presStyleCnt="0">
        <dgm:presLayoutVars>
          <dgm:hierBranch val="init"/>
        </dgm:presLayoutVars>
      </dgm:prSet>
      <dgm:spPr/>
    </dgm:pt>
    <dgm:pt modelId="{0002BF01-9044-4D14-A8AC-81C49727BDB7}" type="pres">
      <dgm:prSet presAssocID="{C423D0A0-C408-4588-8BAB-747FF2DF4B8D}" presName="rootComposite1" presStyleCnt="0"/>
      <dgm:spPr/>
    </dgm:pt>
    <dgm:pt modelId="{CADC9054-D14C-494C-80CF-88CE41F4D24D}" type="pres">
      <dgm:prSet presAssocID="{C423D0A0-C408-4588-8BAB-747FF2DF4B8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89B4541-B062-41BA-8167-1B5132BC89AF}" type="pres">
      <dgm:prSet presAssocID="{C423D0A0-C408-4588-8BAB-747FF2DF4B8D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8F9D5991-40BB-4370-83E3-98B1875DA0B9}" type="pres">
      <dgm:prSet presAssocID="{C423D0A0-C408-4588-8BAB-747FF2DF4B8D}" presName="hierChild2" presStyleCnt="0"/>
      <dgm:spPr/>
    </dgm:pt>
    <dgm:pt modelId="{BD98358E-7FD5-4E4A-A75E-CC7473E3D65A}" type="pres">
      <dgm:prSet presAssocID="{E1A05903-282D-423D-A145-105F51616537}" presName="Name37" presStyleLbl="parChTrans1D2" presStyleIdx="0" presStyleCnt="5"/>
      <dgm:spPr/>
      <dgm:t>
        <a:bodyPr/>
        <a:lstStyle/>
        <a:p>
          <a:endParaRPr lang="zh-TW" altLang="en-US"/>
        </a:p>
      </dgm:t>
    </dgm:pt>
    <dgm:pt modelId="{426050F0-2C3C-47B7-B968-6EEDA97ABF8A}" type="pres">
      <dgm:prSet presAssocID="{23A72E9A-0372-46BF-9E78-76198706BB34}" presName="hierRoot2" presStyleCnt="0">
        <dgm:presLayoutVars>
          <dgm:hierBranch val="init"/>
        </dgm:presLayoutVars>
      </dgm:prSet>
      <dgm:spPr/>
    </dgm:pt>
    <dgm:pt modelId="{83B7B57A-AA26-43AB-ACB6-59865381E339}" type="pres">
      <dgm:prSet presAssocID="{23A72E9A-0372-46BF-9E78-76198706BB34}" presName="rootComposite" presStyleCnt="0"/>
      <dgm:spPr/>
    </dgm:pt>
    <dgm:pt modelId="{6FE847FC-5821-4320-9D7A-AA030425B2F3}" type="pres">
      <dgm:prSet presAssocID="{23A72E9A-0372-46BF-9E78-76198706BB34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EEDB179-0893-421C-ABAB-0FB571564E74}" type="pres">
      <dgm:prSet presAssocID="{23A72E9A-0372-46BF-9E78-76198706BB34}" presName="rootConnector" presStyleLbl="node2" presStyleIdx="0" presStyleCnt="4"/>
      <dgm:spPr/>
      <dgm:t>
        <a:bodyPr/>
        <a:lstStyle/>
        <a:p>
          <a:endParaRPr lang="zh-TW" altLang="en-US"/>
        </a:p>
      </dgm:t>
    </dgm:pt>
    <dgm:pt modelId="{D7857A11-7F0E-418A-904A-83D162425140}" type="pres">
      <dgm:prSet presAssocID="{23A72E9A-0372-46BF-9E78-76198706BB34}" presName="hierChild4" presStyleCnt="0"/>
      <dgm:spPr/>
    </dgm:pt>
    <dgm:pt modelId="{E49FD6D7-9B5A-4A1F-BFC4-A33F47D30820}" type="pres">
      <dgm:prSet presAssocID="{23A72E9A-0372-46BF-9E78-76198706BB34}" presName="hierChild5" presStyleCnt="0"/>
      <dgm:spPr/>
    </dgm:pt>
    <dgm:pt modelId="{BD746032-9DAC-456D-8DFA-B8EFF8FC881F}" type="pres">
      <dgm:prSet presAssocID="{A3E50BCC-93FF-4D18-9A98-C76700D4AE4A}" presName="Name37" presStyleLbl="parChTrans1D2" presStyleIdx="1" presStyleCnt="5"/>
      <dgm:spPr/>
      <dgm:t>
        <a:bodyPr/>
        <a:lstStyle/>
        <a:p>
          <a:endParaRPr lang="zh-TW" altLang="en-US"/>
        </a:p>
      </dgm:t>
    </dgm:pt>
    <dgm:pt modelId="{90DC05AB-DD11-401C-A1E8-416CB3FD799C}" type="pres">
      <dgm:prSet presAssocID="{18DA56AB-B054-4737-A3FF-EBD9295F73CA}" presName="hierRoot2" presStyleCnt="0">
        <dgm:presLayoutVars>
          <dgm:hierBranch val="init"/>
        </dgm:presLayoutVars>
      </dgm:prSet>
      <dgm:spPr/>
    </dgm:pt>
    <dgm:pt modelId="{D9FA887A-90CE-4FF0-9777-F28346DA96DE}" type="pres">
      <dgm:prSet presAssocID="{18DA56AB-B054-4737-A3FF-EBD9295F73CA}" presName="rootComposite" presStyleCnt="0"/>
      <dgm:spPr/>
    </dgm:pt>
    <dgm:pt modelId="{DA57A0D6-5609-4E34-BF64-4FE661CABDD3}" type="pres">
      <dgm:prSet presAssocID="{18DA56AB-B054-4737-A3FF-EBD9295F73CA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BA54B69-FE4C-400D-AAA9-B1466D074F8C}" type="pres">
      <dgm:prSet presAssocID="{18DA56AB-B054-4737-A3FF-EBD9295F73CA}" presName="rootConnector" presStyleLbl="node2" presStyleIdx="1" presStyleCnt="4"/>
      <dgm:spPr/>
      <dgm:t>
        <a:bodyPr/>
        <a:lstStyle/>
        <a:p>
          <a:endParaRPr lang="zh-TW" altLang="en-US"/>
        </a:p>
      </dgm:t>
    </dgm:pt>
    <dgm:pt modelId="{45B08553-A3E4-4638-8EA2-0B624ED5C2F7}" type="pres">
      <dgm:prSet presAssocID="{18DA56AB-B054-4737-A3FF-EBD9295F73CA}" presName="hierChild4" presStyleCnt="0"/>
      <dgm:spPr/>
    </dgm:pt>
    <dgm:pt modelId="{19CE24E9-38C0-4403-9E2F-9F0D96A141B9}" type="pres">
      <dgm:prSet presAssocID="{18DA56AB-B054-4737-A3FF-EBD9295F73CA}" presName="hierChild5" presStyleCnt="0"/>
      <dgm:spPr/>
    </dgm:pt>
    <dgm:pt modelId="{316293A7-4D39-42A6-B60A-C90943250DF7}" type="pres">
      <dgm:prSet presAssocID="{C314781E-B4A0-49EF-A424-AFD34C76AAA0}" presName="Name37" presStyleLbl="parChTrans1D2" presStyleIdx="2" presStyleCnt="5"/>
      <dgm:spPr/>
      <dgm:t>
        <a:bodyPr/>
        <a:lstStyle/>
        <a:p>
          <a:endParaRPr lang="zh-TW" altLang="en-US"/>
        </a:p>
      </dgm:t>
    </dgm:pt>
    <dgm:pt modelId="{466CC468-A2D7-4988-A5A7-21C3F0D82946}" type="pres">
      <dgm:prSet presAssocID="{B2B379FC-AB7B-44DD-84D2-D10347FDC1A1}" presName="hierRoot2" presStyleCnt="0">
        <dgm:presLayoutVars>
          <dgm:hierBranch val="init"/>
        </dgm:presLayoutVars>
      </dgm:prSet>
      <dgm:spPr/>
    </dgm:pt>
    <dgm:pt modelId="{2EB05CB1-4460-42A9-83A5-A3A456CA592E}" type="pres">
      <dgm:prSet presAssocID="{B2B379FC-AB7B-44DD-84D2-D10347FDC1A1}" presName="rootComposite" presStyleCnt="0"/>
      <dgm:spPr/>
    </dgm:pt>
    <dgm:pt modelId="{6C30EBE6-74BB-4DB2-8AC5-9E92D5F0B76F}" type="pres">
      <dgm:prSet presAssocID="{B2B379FC-AB7B-44DD-84D2-D10347FDC1A1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F2A3598-6588-4743-8109-A5C30E33640A}" type="pres">
      <dgm:prSet presAssocID="{B2B379FC-AB7B-44DD-84D2-D10347FDC1A1}" presName="rootConnector" presStyleLbl="node2" presStyleIdx="2" presStyleCnt="4"/>
      <dgm:spPr/>
      <dgm:t>
        <a:bodyPr/>
        <a:lstStyle/>
        <a:p>
          <a:endParaRPr lang="zh-TW" altLang="en-US"/>
        </a:p>
      </dgm:t>
    </dgm:pt>
    <dgm:pt modelId="{3CEC789A-D7FF-43BA-82F9-67AEC4462531}" type="pres">
      <dgm:prSet presAssocID="{B2B379FC-AB7B-44DD-84D2-D10347FDC1A1}" presName="hierChild4" presStyleCnt="0"/>
      <dgm:spPr/>
    </dgm:pt>
    <dgm:pt modelId="{99E92A60-8354-41C7-AF8E-A9CAF476886A}" type="pres">
      <dgm:prSet presAssocID="{B2B379FC-AB7B-44DD-84D2-D10347FDC1A1}" presName="hierChild5" presStyleCnt="0"/>
      <dgm:spPr/>
    </dgm:pt>
    <dgm:pt modelId="{0ACC91F2-C429-442B-BE20-7588CE5BED68}" type="pres">
      <dgm:prSet presAssocID="{1F0F1D43-D7E9-49E5-950A-B6AE5E5987BF}" presName="Name37" presStyleLbl="parChTrans1D2" presStyleIdx="3" presStyleCnt="5"/>
      <dgm:spPr/>
      <dgm:t>
        <a:bodyPr/>
        <a:lstStyle/>
        <a:p>
          <a:endParaRPr lang="zh-TW" altLang="en-US"/>
        </a:p>
      </dgm:t>
    </dgm:pt>
    <dgm:pt modelId="{050C07D7-CCBD-4B3C-9E99-08E05269C114}" type="pres">
      <dgm:prSet presAssocID="{CF02A664-1505-4C32-AA49-EE27CAC9D3B4}" presName="hierRoot2" presStyleCnt="0">
        <dgm:presLayoutVars>
          <dgm:hierBranch val="init"/>
        </dgm:presLayoutVars>
      </dgm:prSet>
      <dgm:spPr/>
    </dgm:pt>
    <dgm:pt modelId="{36479C7A-8533-4A02-9822-EE28538B7425}" type="pres">
      <dgm:prSet presAssocID="{CF02A664-1505-4C32-AA49-EE27CAC9D3B4}" presName="rootComposite" presStyleCnt="0"/>
      <dgm:spPr/>
    </dgm:pt>
    <dgm:pt modelId="{E39281B9-1A16-4EBF-9E55-C4D88C28E1ED}" type="pres">
      <dgm:prSet presAssocID="{CF02A664-1505-4C32-AA49-EE27CAC9D3B4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085EDF9-B0EC-44F8-9414-A2AA4FAD63B7}" type="pres">
      <dgm:prSet presAssocID="{CF02A664-1505-4C32-AA49-EE27CAC9D3B4}" presName="rootConnector" presStyleLbl="node2" presStyleIdx="3" presStyleCnt="4"/>
      <dgm:spPr/>
      <dgm:t>
        <a:bodyPr/>
        <a:lstStyle/>
        <a:p>
          <a:endParaRPr lang="zh-TW" altLang="en-US"/>
        </a:p>
      </dgm:t>
    </dgm:pt>
    <dgm:pt modelId="{16D659C0-891B-4EAF-822A-52C0ADE67671}" type="pres">
      <dgm:prSet presAssocID="{CF02A664-1505-4C32-AA49-EE27CAC9D3B4}" presName="hierChild4" presStyleCnt="0"/>
      <dgm:spPr/>
    </dgm:pt>
    <dgm:pt modelId="{FFAD529F-4E50-4099-A165-37936965B8CE}" type="pres">
      <dgm:prSet presAssocID="{CF02A664-1505-4C32-AA49-EE27CAC9D3B4}" presName="hierChild5" presStyleCnt="0"/>
      <dgm:spPr/>
    </dgm:pt>
    <dgm:pt modelId="{0936F860-8943-4089-AD6E-CDE32E1D6A99}" type="pres">
      <dgm:prSet presAssocID="{C423D0A0-C408-4588-8BAB-747FF2DF4B8D}" presName="hierChild3" presStyleCnt="0"/>
      <dgm:spPr/>
    </dgm:pt>
    <dgm:pt modelId="{12F6F602-5B82-4C3F-B121-E1C8BC7159DB}" type="pres">
      <dgm:prSet presAssocID="{26DC53B8-499C-4A06-B4FC-C248E0D6CBB7}" presName="Name111" presStyleLbl="parChTrans1D2" presStyleIdx="4" presStyleCnt="5"/>
      <dgm:spPr/>
      <dgm:t>
        <a:bodyPr/>
        <a:lstStyle/>
        <a:p>
          <a:endParaRPr lang="zh-TW" altLang="en-US"/>
        </a:p>
      </dgm:t>
    </dgm:pt>
    <dgm:pt modelId="{6F23AA40-E8F8-4083-81F8-DEA91B08CC54}" type="pres">
      <dgm:prSet presAssocID="{E54A99EC-75AB-4503-A94F-0F12B8D29AEA}" presName="hierRoot3" presStyleCnt="0">
        <dgm:presLayoutVars>
          <dgm:hierBranch val="init"/>
        </dgm:presLayoutVars>
      </dgm:prSet>
      <dgm:spPr/>
    </dgm:pt>
    <dgm:pt modelId="{70264B9B-F482-4FA1-BBB9-78BC70D6C535}" type="pres">
      <dgm:prSet presAssocID="{E54A99EC-75AB-4503-A94F-0F12B8D29AEA}" presName="rootComposite3" presStyleCnt="0"/>
      <dgm:spPr/>
    </dgm:pt>
    <dgm:pt modelId="{35F0A182-BA0B-42FC-99DA-9926044806D3}" type="pres">
      <dgm:prSet presAssocID="{E54A99EC-75AB-4503-A94F-0F12B8D29AEA}" presName="rootText3" presStyleLbl="asst1" presStyleIdx="0" presStyleCnt="1" custScaleX="13043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74EB881-F9FF-4713-9930-14D0B344F137}" type="pres">
      <dgm:prSet presAssocID="{E54A99EC-75AB-4503-A94F-0F12B8D29AEA}" presName="rootConnector3" presStyleLbl="asst1" presStyleIdx="0" presStyleCnt="1"/>
      <dgm:spPr/>
      <dgm:t>
        <a:bodyPr/>
        <a:lstStyle/>
        <a:p>
          <a:endParaRPr lang="zh-TW" altLang="en-US"/>
        </a:p>
      </dgm:t>
    </dgm:pt>
    <dgm:pt modelId="{E6956059-01B1-454B-A45D-DC0428997316}" type="pres">
      <dgm:prSet presAssocID="{E54A99EC-75AB-4503-A94F-0F12B8D29AEA}" presName="hierChild6" presStyleCnt="0"/>
      <dgm:spPr/>
    </dgm:pt>
    <dgm:pt modelId="{45A26A72-003F-4D30-B0B6-934A93FD838B}" type="pres">
      <dgm:prSet presAssocID="{E54A99EC-75AB-4503-A94F-0F12B8D29AEA}" presName="hierChild7" presStyleCnt="0"/>
      <dgm:spPr/>
    </dgm:pt>
  </dgm:ptLst>
  <dgm:cxnLst>
    <dgm:cxn modelId="{48BD6A4C-6378-482A-B7AC-4A58C38D95D4}" srcId="{C423D0A0-C408-4588-8BAB-747FF2DF4B8D}" destId="{18DA56AB-B054-4737-A3FF-EBD9295F73CA}" srcOrd="2" destOrd="0" parTransId="{A3E50BCC-93FF-4D18-9A98-C76700D4AE4A}" sibTransId="{6B0A9B6B-1EB6-4F37-BDAF-3D168CA31599}"/>
    <dgm:cxn modelId="{B04D7D5F-2A05-46A4-AF00-7623269DA93E}" type="presOf" srcId="{B2B379FC-AB7B-44DD-84D2-D10347FDC1A1}" destId="{6C30EBE6-74BB-4DB2-8AC5-9E92D5F0B76F}" srcOrd="0" destOrd="0" presId="urn:microsoft.com/office/officeart/2005/8/layout/orgChart1"/>
    <dgm:cxn modelId="{1E48B9F7-D723-48AB-9B61-44C56AACAD5C}" srcId="{C423D0A0-C408-4588-8BAB-747FF2DF4B8D}" destId="{E54A99EC-75AB-4503-A94F-0F12B8D29AEA}" srcOrd="0" destOrd="0" parTransId="{26DC53B8-499C-4A06-B4FC-C248E0D6CBB7}" sibTransId="{7688D8AD-B36E-49EF-A730-00BD09C762CF}"/>
    <dgm:cxn modelId="{B7053F58-16F9-40B1-8EA3-BFED2D5EE163}" type="presOf" srcId="{CF02A664-1505-4C32-AA49-EE27CAC9D3B4}" destId="{B085EDF9-B0EC-44F8-9414-A2AA4FAD63B7}" srcOrd="1" destOrd="0" presId="urn:microsoft.com/office/officeart/2005/8/layout/orgChart1"/>
    <dgm:cxn modelId="{D128BBF3-54E5-4BF8-B885-7343B01FE798}" srcId="{4C7DCE6F-A198-4456-B3A6-68DEEFC7E98F}" destId="{C423D0A0-C408-4588-8BAB-747FF2DF4B8D}" srcOrd="0" destOrd="0" parTransId="{C9D4117D-4759-48CE-B8B8-837EF68D6935}" sibTransId="{99F26AE9-E562-4BCA-9753-7915C1265E52}"/>
    <dgm:cxn modelId="{7FA72E6B-019C-470A-8F52-84C79CD266A0}" type="presOf" srcId="{C423D0A0-C408-4588-8BAB-747FF2DF4B8D}" destId="{CADC9054-D14C-494C-80CF-88CE41F4D24D}" srcOrd="0" destOrd="0" presId="urn:microsoft.com/office/officeart/2005/8/layout/orgChart1"/>
    <dgm:cxn modelId="{84EFBFB7-7D12-48D9-A03E-EB925E784AB0}" type="presOf" srcId="{23A72E9A-0372-46BF-9E78-76198706BB34}" destId="{FEEDB179-0893-421C-ABAB-0FB571564E74}" srcOrd="1" destOrd="0" presId="urn:microsoft.com/office/officeart/2005/8/layout/orgChart1"/>
    <dgm:cxn modelId="{FD93B9A1-CA27-477D-83E8-A016321CC7A3}" type="presOf" srcId="{C423D0A0-C408-4588-8BAB-747FF2DF4B8D}" destId="{789B4541-B062-41BA-8167-1B5132BC89AF}" srcOrd="1" destOrd="0" presId="urn:microsoft.com/office/officeart/2005/8/layout/orgChart1"/>
    <dgm:cxn modelId="{757DBA7C-0DBC-4124-B7A7-6A5797894C77}" type="presOf" srcId="{A3E50BCC-93FF-4D18-9A98-C76700D4AE4A}" destId="{BD746032-9DAC-456D-8DFA-B8EFF8FC881F}" srcOrd="0" destOrd="0" presId="urn:microsoft.com/office/officeart/2005/8/layout/orgChart1"/>
    <dgm:cxn modelId="{0D4F0D21-E263-4123-9CE2-CEA3ECD0FE15}" type="presOf" srcId="{E54A99EC-75AB-4503-A94F-0F12B8D29AEA}" destId="{35F0A182-BA0B-42FC-99DA-9926044806D3}" srcOrd="0" destOrd="0" presId="urn:microsoft.com/office/officeart/2005/8/layout/orgChart1"/>
    <dgm:cxn modelId="{CB7E9F42-AC69-4DB6-9FF2-BDBF461A3C6A}" type="presOf" srcId="{18DA56AB-B054-4737-A3FF-EBD9295F73CA}" destId="{DA57A0D6-5609-4E34-BF64-4FE661CABDD3}" srcOrd="0" destOrd="0" presId="urn:microsoft.com/office/officeart/2005/8/layout/orgChart1"/>
    <dgm:cxn modelId="{E4DCBF1A-7D1B-40D0-87EF-5C8F5A3E0283}" type="presOf" srcId="{CF02A664-1505-4C32-AA49-EE27CAC9D3B4}" destId="{E39281B9-1A16-4EBF-9E55-C4D88C28E1ED}" srcOrd="0" destOrd="0" presId="urn:microsoft.com/office/officeart/2005/8/layout/orgChart1"/>
    <dgm:cxn modelId="{11F87DB5-6C6C-4F36-9383-3A5DF2FA9732}" type="presOf" srcId="{E54A99EC-75AB-4503-A94F-0F12B8D29AEA}" destId="{274EB881-F9FF-4713-9930-14D0B344F137}" srcOrd="1" destOrd="0" presId="urn:microsoft.com/office/officeart/2005/8/layout/orgChart1"/>
    <dgm:cxn modelId="{4C8AA081-5F26-456B-A5F7-63E281323389}" srcId="{C423D0A0-C408-4588-8BAB-747FF2DF4B8D}" destId="{CF02A664-1505-4C32-AA49-EE27CAC9D3B4}" srcOrd="4" destOrd="0" parTransId="{1F0F1D43-D7E9-49E5-950A-B6AE5E5987BF}" sibTransId="{9F8418B6-B3AB-4B24-A11A-9B38C1070A16}"/>
    <dgm:cxn modelId="{1BF905DE-0460-4CD9-A001-B667DA4D607C}" type="presOf" srcId="{4C7DCE6F-A198-4456-B3A6-68DEEFC7E98F}" destId="{6C5E7E8F-D3DF-4E2B-ADC8-956F6EA06906}" srcOrd="0" destOrd="0" presId="urn:microsoft.com/office/officeart/2005/8/layout/orgChart1"/>
    <dgm:cxn modelId="{AF8AC8C8-3690-47CD-9293-68692B8C1F9F}" type="presOf" srcId="{B2B379FC-AB7B-44DD-84D2-D10347FDC1A1}" destId="{AF2A3598-6588-4743-8109-A5C30E33640A}" srcOrd="1" destOrd="0" presId="urn:microsoft.com/office/officeart/2005/8/layout/orgChart1"/>
    <dgm:cxn modelId="{2CFCF699-2578-43BC-B330-6C99EE930695}" type="presOf" srcId="{26DC53B8-499C-4A06-B4FC-C248E0D6CBB7}" destId="{12F6F602-5B82-4C3F-B121-E1C8BC7159DB}" srcOrd="0" destOrd="0" presId="urn:microsoft.com/office/officeart/2005/8/layout/orgChart1"/>
    <dgm:cxn modelId="{1FD645B9-DE51-44D7-A844-880B8792AFA7}" srcId="{C423D0A0-C408-4588-8BAB-747FF2DF4B8D}" destId="{B2B379FC-AB7B-44DD-84D2-D10347FDC1A1}" srcOrd="3" destOrd="0" parTransId="{C314781E-B4A0-49EF-A424-AFD34C76AAA0}" sibTransId="{FD7C99F9-4B04-497A-B552-8AA6B0158772}"/>
    <dgm:cxn modelId="{6A6F5EB5-7705-4EFF-B2A3-E081920BFED3}" type="presOf" srcId="{C314781E-B4A0-49EF-A424-AFD34C76AAA0}" destId="{316293A7-4D39-42A6-B60A-C90943250DF7}" srcOrd="0" destOrd="0" presId="urn:microsoft.com/office/officeart/2005/8/layout/orgChart1"/>
    <dgm:cxn modelId="{F322E629-C793-4FBB-B5CE-FA872FECC274}" type="presOf" srcId="{1F0F1D43-D7E9-49E5-950A-B6AE5E5987BF}" destId="{0ACC91F2-C429-442B-BE20-7588CE5BED68}" srcOrd="0" destOrd="0" presId="urn:microsoft.com/office/officeart/2005/8/layout/orgChart1"/>
    <dgm:cxn modelId="{15090C49-C8AE-4353-8187-712ADF78FE5A}" srcId="{C423D0A0-C408-4588-8BAB-747FF2DF4B8D}" destId="{23A72E9A-0372-46BF-9E78-76198706BB34}" srcOrd="1" destOrd="0" parTransId="{E1A05903-282D-423D-A145-105F51616537}" sibTransId="{DAB8B633-D727-4262-A92C-E78877A271F3}"/>
    <dgm:cxn modelId="{30D68D10-634E-4796-9714-90A5759868A9}" type="presOf" srcId="{E1A05903-282D-423D-A145-105F51616537}" destId="{BD98358E-7FD5-4E4A-A75E-CC7473E3D65A}" srcOrd="0" destOrd="0" presId="urn:microsoft.com/office/officeart/2005/8/layout/orgChart1"/>
    <dgm:cxn modelId="{7BDCDF0A-B7EE-44A7-9E7A-B2678A9BB9AE}" type="presOf" srcId="{18DA56AB-B054-4737-A3FF-EBD9295F73CA}" destId="{BBA54B69-FE4C-400D-AAA9-B1466D074F8C}" srcOrd="1" destOrd="0" presId="urn:microsoft.com/office/officeart/2005/8/layout/orgChart1"/>
    <dgm:cxn modelId="{209C713A-13EA-45FD-ACC5-19AB013AE393}" type="presOf" srcId="{23A72E9A-0372-46BF-9E78-76198706BB34}" destId="{6FE847FC-5821-4320-9D7A-AA030425B2F3}" srcOrd="0" destOrd="0" presId="urn:microsoft.com/office/officeart/2005/8/layout/orgChart1"/>
    <dgm:cxn modelId="{F3599867-01BA-4E71-B9CE-203B16E99E84}" type="presParOf" srcId="{6C5E7E8F-D3DF-4E2B-ADC8-956F6EA06906}" destId="{B0509E4E-E5DD-46DC-B9FB-1B869E739AE1}" srcOrd="0" destOrd="0" presId="urn:microsoft.com/office/officeart/2005/8/layout/orgChart1"/>
    <dgm:cxn modelId="{D2A74E2C-CB82-44B4-843E-8CF50690DCC5}" type="presParOf" srcId="{B0509E4E-E5DD-46DC-B9FB-1B869E739AE1}" destId="{0002BF01-9044-4D14-A8AC-81C49727BDB7}" srcOrd="0" destOrd="0" presId="urn:microsoft.com/office/officeart/2005/8/layout/orgChart1"/>
    <dgm:cxn modelId="{AC1F295D-B309-42B9-A666-A17ADE9C4AAF}" type="presParOf" srcId="{0002BF01-9044-4D14-A8AC-81C49727BDB7}" destId="{CADC9054-D14C-494C-80CF-88CE41F4D24D}" srcOrd="0" destOrd="0" presId="urn:microsoft.com/office/officeart/2005/8/layout/orgChart1"/>
    <dgm:cxn modelId="{81614D19-755D-4201-A859-5AEA5AE32C4F}" type="presParOf" srcId="{0002BF01-9044-4D14-A8AC-81C49727BDB7}" destId="{789B4541-B062-41BA-8167-1B5132BC89AF}" srcOrd="1" destOrd="0" presId="urn:microsoft.com/office/officeart/2005/8/layout/orgChart1"/>
    <dgm:cxn modelId="{1477AF9F-516C-4BCD-860E-7434B232C655}" type="presParOf" srcId="{B0509E4E-E5DD-46DC-B9FB-1B869E739AE1}" destId="{8F9D5991-40BB-4370-83E3-98B1875DA0B9}" srcOrd="1" destOrd="0" presId="urn:microsoft.com/office/officeart/2005/8/layout/orgChart1"/>
    <dgm:cxn modelId="{7AA9759E-CE1C-4A00-AC3B-FB9056679442}" type="presParOf" srcId="{8F9D5991-40BB-4370-83E3-98B1875DA0B9}" destId="{BD98358E-7FD5-4E4A-A75E-CC7473E3D65A}" srcOrd="0" destOrd="0" presId="urn:microsoft.com/office/officeart/2005/8/layout/orgChart1"/>
    <dgm:cxn modelId="{066AE341-F2FB-4F3E-87D0-295F46F6D2C9}" type="presParOf" srcId="{8F9D5991-40BB-4370-83E3-98B1875DA0B9}" destId="{426050F0-2C3C-47B7-B968-6EEDA97ABF8A}" srcOrd="1" destOrd="0" presId="urn:microsoft.com/office/officeart/2005/8/layout/orgChart1"/>
    <dgm:cxn modelId="{55B448AD-C50A-4E6F-A846-EC01903E4D6B}" type="presParOf" srcId="{426050F0-2C3C-47B7-B968-6EEDA97ABF8A}" destId="{83B7B57A-AA26-43AB-ACB6-59865381E339}" srcOrd="0" destOrd="0" presId="urn:microsoft.com/office/officeart/2005/8/layout/orgChart1"/>
    <dgm:cxn modelId="{C6A04276-FF5C-4E07-95B1-0AD5071A1F7A}" type="presParOf" srcId="{83B7B57A-AA26-43AB-ACB6-59865381E339}" destId="{6FE847FC-5821-4320-9D7A-AA030425B2F3}" srcOrd="0" destOrd="0" presId="urn:microsoft.com/office/officeart/2005/8/layout/orgChart1"/>
    <dgm:cxn modelId="{CA69D06A-D010-41BA-B58B-CC359508B372}" type="presParOf" srcId="{83B7B57A-AA26-43AB-ACB6-59865381E339}" destId="{FEEDB179-0893-421C-ABAB-0FB571564E74}" srcOrd="1" destOrd="0" presId="urn:microsoft.com/office/officeart/2005/8/layout/orgChart1"/>
    <dgm:cxn modelId="{A8876032-8467-4E61-9031-B769B989FFE8}" type="presParOf" srcId="{426050F0-2C3C-47B7-B968-6EEDA97ABF8A}" destId="{D7857A11-7F0E-418A-904A-83D162425140}" srcOrd="1" destOrd="0" presId="urn:microsoft.com/office/officeart/2005/8/layout/orgChart1"/>
    <dgm:cxn modelId="{4BAF3866-C221-4360-A2E4-AA322D99242B}" type="presParOf" srcId="{426050F0-2C3C-47B7-B968-6EEDA97ABF8A}" destId="{E49FD6D7-9B5A-4A1F-BFC4-A33F47D30820}" srcOrd="2" destOrd="0" presId="urn:microsoft.com/office/officeart/2005/8/layout/orgChart1"/>
    <dgm:cxn modelId="{39243DB4-44C5-4717-95E0-ACDF1B96EFDD}" type="presParOf" srcId="{8F9D5991-40BB-4370-83E3-98B1875DA0B9}" destId="{BD746032-9DAC-456D-8DFA-B8EFF8FC881F}" srcOrd="2" destOrd="0" presId="urn:microsoft.com/office/officeart/2005/8/layout/orgChart1"/>
    <dgm:cxn modelId="{5EA2E24A-BC9E-4983-90FE-EED1CA6C1070}" type="presParOf" srcId="{8F9D5991-40BB-4370-83E3-98B1875DA0B9}" destId="{90DC05AB-DD11-401C-A1E8-416CB3FD799C}" srcOrd="3" destOrd="0" presId="urn:microsoft.com/office/officeart/2005/8/layout/orgChart1"/>
    <dgm:cxn modelId="{FA72B83B-C378-4BDC-906C-1986482E2FA1}" type="presParOf" srcId="{90DC05AB-DD11-401C-A1E8-416CB3FD799C}" destId="{D9FA887A-90CE-4FF0-9777-F28346DA96DE}" srcOrd="0" destOrd="0" presId="urn:microsoft.com/office/officeart/2005/8/layout/orgChart1"/>
    <dgm:cxn modelId="{DD9B2459-4F28-48B6-8580-D3DA42D5FDEC}" type="presParOf" srcId="{D9FA887A-90CE-4FF0-9777-F28346DA96DE}" destId="{DA57A0D6-5609-4E34-BF64-4FE661CABDD3}" srcOrd="0" destOrd="0" presId="urn:microsoft.com/office/officeart/2005/8/layout/orgChart1"/>
    <dgm:cxn modelId="{B7235C7E-B4B2-4540-A2E7-3DD09755E6AD}" type="presParOf" srcId="{D9FA887A-90CE-4FF0-9777-F28346DA96DE}" destId="{BBA54B69-FE4C-400D-AAA9-B1466D074F8C}" srcOrd="1" destOrd="0" presId="urn:microsoft.com/office/officeart/2005/8/layout/orgChart1"/>
    <dgm:cxn modelId="{5E4DDF1E-0974-41FE-A8E4-83F4F884653D}" type="presParOf" srcId="{90DC05AB-DD11-401C-A1E8-416CB3FD799C}" destId="{45B08553-A3E4-4638-8EA2-0B624ED5C2F7}" srcOrd="1" destOrd="0" presId="urn:microsoft.com/office/officeart/2005/8/layout/orgChart1"/>
    <dgm:cxn modelId="{F8FA493E-338F-4694-A8D6-A1C51213D1DF}" type="presParOf" srcId="{90DC05AB-DD11-401C-A1E8-416CB3FD799C}" destId="{19CE24E9-38C0-4403-9E2F-9F0D96A141B9}" srcOrd="2" destOrd="0" presId="urn:microsoft.com/office/officeart/2005/8/layout/orgChart1"/>
    <dgm:cxn modelId="{C6E1D5F8-9F8D-4B06-A53C-C41A8EA55CA9}" type="presParOf" srcId="{8F9D5991-40BB-4370-83E3-98B1875DA0B9}" destId="{316293A7-4D39-42A6-B60A-C90943250DF7}" srcOrd="4" destOrd="0" presId="urn:microsoft.com/office/officeart/2005/8/layout/orgChart1"/>
    <dgm:cxn modelId="{0DB1B7F0-442E-435C-AA01-609CED4AE2E8}" type="presParOf" srcId="{8F9D5991-40BB-4370-83E3-98B1875DA0B9}" destId="{466CC468-A2D7-4988-A5A7-21C3F0D82946}" srcOrd="5" destOrd="0" presId="urn:microsoft.com/office/officeart/2005/8/layout/orgChart1"/>
    <dgm:cxn modelId="{285EAEDC-695E-4EE4-A627-7B5BD3958293}" type="presParOf" srcId="{466CC468-A2D7-4988-A5A7-21C3F0D82946}" destId="{2EB05CB1-4460-42A9-83A5-A3A456CA592E}" srcOrd="0" destOrd="0" presId="urn:microsoft.com/office/officeart/2005/8/layout/orgChart1"/>
    <dgm:cxn modelId="{AFDFED57-7B21-436B-868B-DFFF15F907B6}" type="presParOf" srcId="{2EB05CB1-4460-42A9-83A5-A3A456CA592E}" destId="{6C30EBE6-74BB-4DB2-8AC5-9E92D5F0B76F}" srcOrd="0" destOrd="0" presId="urn:microsoft.com/office/officeart/2005/8/layout/orgChart1"/>
    <dgm:cxn modelId="{EC1CF0B2-C9B1-42EC-8101-726A6EC841AD}" type="presParOf" srcId="{2EB05CB1-4460-42A9-83A5-A3A456CA592E}" destId="{AF2A3598-6588-4743-8109-A5C30E33640A}" srcOrd="1" destOrd="0" presId="urn:microsoft.com/office/officeart/2005/8/layout/orgChart1"/>
    <dgm:cxn modelId="{404DC24A-A392-402D-B121-8C817C50B396}" type="presParOf" srcId="{466CC468-A2D7-4988-A5A7-21C3F0D82946}" destId="{3CEC789A-D7FF-43BA-82F9-67AEC4462531}" srcOrd="1" destOrd="0" presId="urn:microsoft.com/office/officeart/2005/8/layout/orgChart1"/>
    <dgm:cxn modelId="{83B0AB91-1DEA-4E9B-A308-195796C29E96}" type="presParOf" srcId="{466CC468-A2D7-4988-A5A7-21C3F0D82946}" destId="{99E92A60-8354-41C7-AF8E-A9CAF476886A}" srcOrd="2" destOrd="0" presId="urn:microsoft.com/office/officeart/2005/8/layout/orgChart1"/>
    <dgm:cxn modelId="{253B6019-F644-4763-BDDE-B425ED36C933}" type="presParOf" srcId="{8F9D5991-40BB-4370-83E3-98B1875DA0B9}" destId="{0ACC91F2-C429-442B-BE20-7588CE5BED68}" srcOrd="6" destOrd="0" presId="urn:microsoft.com/office/officeart/2005/8/layout/orgChart1"/>
    <dgm:cxn modelId="{8A974186-B41E-4900-B80B-ECA656B37767}" type="presParOf" srcId="{8F9D5991-40BB-4370-83E3-98B1875DA0B9}" destId="{050C07D7-CCBD-4B3C-9E99-08E05269C114}" srcOrd="7" destOrd="0" presId="urn:microsoft.com/office/officeart/2005/8/layout/orgChart1"/>
    <dgm:cxn modelId="{E5EE4B91-F088-48D5-9733-EA557A366B93}" type="presParOf" srcId="{050C07D7-CCBD-4B3C-9E99-08E05269C114}" destId="{36479C7A-8533-4A02-9822-EE28538B7425}" srcOrd="0" destOrd="0" presId="urn:microsoft.com/office/officeart/2005/8/layout/orgChart1"/>
    <dgm:cxn modelId="{83007976-637F-46A2-8868-96A938690CC1}" type="presParOf" srcId="{36479C7A-8533-4A02-9822-EE28538B7425}" destId="{E39281B9-1A16-4EBF-9E55-C4D88C28E1ED}" srcOrd="0" destOrd="0" presId="urn:microsoft.com/office/officeart/2005/8/layout/orgChart1"/>
    <dgm:cxn modelId="{C9415FB8-FF69-47BF-B69A-3070A2858531}" type="presParOf" srcId="{36479C7A-8533-4A02-9822-EE28538B7425}" destId="{B085EDF9-B0EC-44F8-9414-A2AA4FAD63B7}" srcOrd="1" destOrd="0" presId="urn:microsoft.com/office/officeart/2005/8/layout/orgChart1"/>
    <dgm:cxn modelId="{9357ABED-B48F-4DB5-933F-97C1B6B4E5EC}" type="presParOf" srcId="{050C07D7-CCBD-4B3C-9E99-08E05269C114}" destId="{16D659C0-891B-4EAF-822A-52C0ADE67671}" srcOrd="1" destOrd="0" presId="urn:microsoft.com/office/officeart/2005/8/layout/orgChart1"/>
    <dgm:cxn modelId="{60FF1081-927F-401D-B17A-E17164441BA4}" type="presParOf" srcId="{050C07D7-CCBD-4B3C-9E99-08E05269C114}" destId="{FFAD529F-4E50-4099-A165-37936965B8CE}" srcOrd="2" destOrd="0" presId="urn:microsoft.com/office/officeart/2005/8/layout/orgChart1"/>
    <dgm:cxn modelId="{C6E8CB3B-80CC-4BBC-AE9B-33747D3F36F3}" type="presParOf" srcId="{B0509E4E-E5DD-46DC-B9FB-1B869E739AE1}" destId="{0936F860-8943-4089-AD6E-CDE32E1D6A99}" srcOrd="2" destOrd="0" presId="urn:microsoft.com/office/officeart/2005/8/layout/orgChart1"/>
    <dgm:cxn modelId="{247E0DD6-D4A0-43AF-87E0-8E28A4740F3C}" type="presParOf" srcId="{0936F860-8943-4089-AD6E-CDE32E1D6A99}" destId="{12F6F602-5B82-4C3F-B121-E1C8BC7159DB}" srcOrd="0" destOrd="0" presId="urn:microsoft.com/office/officeart/2005/8/layout/orgChart1"/>
    <dgm:cxn modelId="{1DCEFF56-A8ED-407E-9C33-7584C45F8A89}" type="presParOf" srcId="{0936F860-8943-4089-AD6E-CDE32E1D6A99}" destId="{6F23AA40-E8F8-4083-81F8-DEA91B08CC54}" srcOrd="1" destOrd="0" presId="urn:microsoft.com/office/officeart/2005/8/layout/orgChart1"/>
    <dgm:cxn modelId="{9FED09F0-E6F4-4EAC-8A83-78412F058311}" type="presParOf" srcId="{6F23AA40-E8F8-4083-81F8-DEA91B08CC54}" destId="{70264B9B-F482-4FA1-BBB9-78BC70D6C535}" srcOrd="0" destOrd="0" presId="urn:microsoft.com/office/officeart/2005/8/layout/orgChart1"/>
    <dgm:cxn modelId="{88A1BA8B-C40C-4B96-AC42-98E723235E4D}" type="presParOf" srcId="{70264B9B-F482-4FA1-BBB9-78BC70D6C535}" destId="{35F0A182-BA0B-42FC-99DA-9926044806D3}" srcOrd="0" destOrd="0" presId="urn:microsoft.com/office/officeart/2005/8/layout/orgChart1"/>
    <dgm:cxn modelId="{499616AC-313D-47A4-8E2C-898FD22638CB}" type="presParOf" srcId="{70264B9B-F482-4FA1-BBB9-78BC70D6C535}" destId="{274EB881-F9FF-4713-9930-14D0B344F137}" srcOrd="1" destOrd="0" presId="urn:microsoft.com/office/officeart/2005/8/layout/orgChart1"/>
    <dgm:cxn modelId="{76AD915D-EA43-4700-807B-14C77FA454D8}" type="presParOf" srcId="{6F23AA40-E8F8-4083-81F8-DEA91B08CC54}" destId="{E6956059-01B1-454B-A45D-DC0428997316}" srcOrd="1" destOrd="0" presId="urn:microsoft.com/office/officeart/2005/8/layout/orgChart1"/>
    <dgm:cxn modelId="{212A52B0-89F7-4526-8B8F-DB7E4DCE382D}" type="presParOf" srcId="{6F23AA40-E8F8-4083-81F8-DEA91B08CC54}" destId="{45A26A72-003F-4D30-B0B6-934A93FD838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F6F602-5B82-4C3F-B121-E1C8BC7159DB}">
      <dsp:nvSpPr>
        <dsp:cNvPr id="0" name=""/>
        <dsp:cNvSpPr/>
      </dsp:nvSpPr>
      <dsp:spPr>
        <a:xfrm>
          <a:off x="3400941" y="1319322"/>
          <a:ext cx="161408" cy="707121"/>
        </a:xfrm>
        <a:custGeom>
          <a:avLst/>
          <a:gdLst/>
          <a:ahLst/>
          <a:cxnLst/>
          <a:rect l="0" t="0" r="0" b="0"/>
          <a:pathLst>
            <a:path>
              <a:moveTo>
                <a:pt x="161408" y="0"/>
              </a:moveTo>
              <a:lnTo>
                <a:pt x="161408" y="707121"/>
              </a:lnTo>
              <a:lnTo>
                <a:pt x="0" y="707121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CC91F2-C429-442B-BE20-7588CE5BED68}">
      <dsp:nvSpPr>
        <dsp:cNvPr id="0" name=""/>
        <dsp:cNvSpPr/>
      </dsp:nvSpPr>
      <dsp:spPr>
        <a:xfrm>
          <a:off x="3562350" y="1319322"/>
          <a:ext cx="2790054" cy="1414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2834"/>
              </a:lnTo>
              <a:lnTo>
                <a:pt x="2790054" y="1252834"/>
              </a:lnTo>
              <a:lnTo>
                <a:pt x="2790054" y="1414242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6293A7-4D39-42A6-B60A-C90943250DF7}">
      <dsp:nvSpPr>
        <dsp:cNvPr id="0" name=""/>
        <dsp:cNvSpPr/>
      </dsp:nvSpPr>
      <dsp:spPr>
        <a:xfrm>
          <a:off x="3562350" y="1319322"/>
          <a:ext cx="930018" cy="1414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2834"/>
              </a:lnTo>
              <a:lnTo>
                <a:pt x="930018" y="1252834"/>
              </a:lnTo>
              <a:lnTo>
                <a:pt x="930018" y="1414242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746032-9DAC-456D-8DFA-B8EFF8FC881F}">
      <dsp:nvSpPr>
        <dsp:cNvPr id="0" name=""/>
        <dsp:cNvSpPr/>
      </dsp:nvSpPr>
      <dsp:spPr>
        <a:xfrm>
          <a:off x="2632331" y="1319322"/>
          <a:ext cx="930018" cy="1414242"/>
        </a:xfrm>
        <a:custGeom>
          <a:avLst/>
          <a:gdLst/>
          <a:ahLst/>
          <a:cxnLst/>
          <a:rect l="0" t="0" r="0" b="0"/>
          <a:pathLst>
            <a:path>
              <a:moveTo>
                <a:pt x="930018" y="0"/>
              </a:moveTo>
              <a:lnTo>
                <a:pt x="930018" y="1252834"/>
              </a:lnTo>
              <a:lnTo>
                <a:pt x="0" y="1252834"/>
              </a:lnTo>
              <a:lnTo>
                <a:pt x="0" y="1414242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98358E-7FD5-4E4A-A75E-CC7473E3D65A}">
      <dsp:nvSpPr>
        <dsp:cNvPr id="0" name=""/>
        <dsp:cNvSpPr/>
      </dsp:nvSpPr>
      <dsp:spPr>
        <a:xfrm>
          <a:off x="772295" y="1319322"/>
          <a:ext cx="2790054" cy="1414242"/>
        </a:xfrm>
        <a:custGeom>
          <a:avLst/>
          <a:gdLst/>
          <a:ahLst/>
          <a:cxnLst/>
          <a:rect l="0" t="0" r="0" b="0"/>
          <a:pathLst>
            <a:path>
              <a:moveTo>
                <a:pt x="2790054" y="0"/>
              </a:moveTo>
              <a:lnTo>
                <a:pt x="2790054" y="1252834"/>
              </a:lnTo>
              <a:lnTo>
                <a:pt x="0" y="1252834"/>
              </a:lnTo>
              <a:lnTo>
                <a:pt x="0" y="1414242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DC9054-D14C-494C-80CF-88CE41F4D24D}">
      <dsp:nvSpPr>
        <dsp:cNvPr id="0" name=""/>
        <dsp:cNvSpPr/>
      </dsp:nvSpPr>
      <dsp:spPr>
        <a:xfrm>
          <a:off x="2793739" y="550712"/>
          <a:ext cx="1537220" cy="7686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</a:rPr>
            <a:t>亞東紀念醫院 </a:t>
          </a:r>
          <a:endParaRPr lang="en-US" altLang="zh-TW" sz="15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</a:rPr>
            <a:t>院長</a:t>
          </a:r>
          <a:endParaRPr lang="zh-TW" altLang="en-US" sz="1500" kern="1200" dirty="0">
            <a:solidFill>
              <a:schemeClr val="tx1"/>
            </a:solidFill>
          </a:endParaRPr>
        </a:p>
      </dsp:txBody>
      <dsp:txXfrm>
        <a:off x="2793739" y="550712"/>
        <a:ext cx="1537220" cy="768610"/>
      </dsp:txXfrm>
    </dsp:sp>
    <dsp:sp modelId="{6FE847FC-5821-4320-9D7A-AA030425B2F3}">
      <dsp:nvSpPr>
        <dsp:cNvPr id="0" name=""/>
        <dsp:cNvSpPr/>
      </dsp:nvSpPr>
      <dsp:spPr>
        <a:xfrm>
          <a:off x="3685" y="2733565"/>
          <a:ext cx="1537220" cy="7686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</a:rPr>
            <a:t>教學副院長</a:t>
          </a:r>
          <a:endParaRPr lang="zh-TW" altLang="en-US" sz="1500" kern="1200" dirty="0">
            <a:solidFill>
              <a:schemeClr val="tx1"/>
            </a:solidFill>
          </a:endParaRPr>
        </a:p>
      </dsp:txBody>
      <dsp:txXfrm>
        <a:off x="3685" y="2733565"/>
        <a:ext cx="1537220" cy="768610"/>
      </dsp:txXfrm>
    </dsp:sp>
    <dsp:sp modelId="{DA57A0D6-5609-4E34-BF64-4FE661CABDD3}">
      <dsp:nvSpPr>
        <dsp:cNvPr id="0" name=""/>
        <dsp:cNvSpPr/>
      </dsp:nvSpPr>
      <dsp:spPr>
        <a:xfrm>
          <a:off x="1863721" y="2733565"/>
          <a:ext cx="1537220" cy="7686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</a:rPr>
            <a:t>研究副院長</a:t>
          </a:r>
          <a:endParaRPr lang="zh-TW" altLang="en-US" sz="1500" kern="1200" dirty="0">
            <a:solidFill>
              <a:schemeClr val="tx1"/>
            </a:solidFill>
          </a:endParaRPr>
        </a:p>
      </dsp:txBody>
      <dsp:txXfrm>
        <a:off x="1863721" y="2733565"/>
        <a:ext cx="1537220" cy="768610"/>
      </dsp:txXfrm>
    </dsp:sp>
    <dsp:sp modelId="{6C30EBE6-74BB-4DB2-8AC5-9E92D5F0B76F}">
      <dsp:nvSpPr>
        <dsp:cNvPr id="0" name=""/>
        <dsp:cNvSpPr/>
      </dsp:nvSpPr>
      <dsp:spPr>
        <a:xfrm>
          <a:off x="3723758" y="2733565"/>
          <a:ext cx="1537220" cy="7686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</a:rPr>
            <a:t>醫療副院長</a:t>
          </a:r>
        </a:p>
      </dsp:txBody>
      <dsp:txXfrm>
        <a:off x="3723758" y="2733565"/>
        <a:ext cx="1537220" cy="768610"/>
      </dsp:txXfrm>
    </dsp:sp>
    <dsp:sp modelId="{E39281B9-1A16-4EBF-9E55-C4D88C28E1ED}">
      <dsp:nvSpPr>
        <dsp:cNvPr id="0" name=""/>
        <dsp:cNvSpPr/>
      </dsp:nvSpPr>
      <dsp:spPr>
        <a:xfrm>
          <a:off x="5583794" y="2733565"/>
          <a:ext cx="1537220" cy="7686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</a:rPr>
            <a:t>行政副院長</a:t>
          </a:r>
        </a:p>
      </dsp:txBody>
      <dsp:txXfrm>
        <a:off x="5583794" y="2733565"/>
        <a:ext cx="1537220" cy="768610"/>
      </dsp:txXfrm>
    </dsp:sp>
    <dsp:sp modelId="{35F0A182-BA0B-42FC-99DA-9926044806D3}">
      <dsp:nvSpPr>
        <dsp:cNvPr id="0" name=""/>
        <dsp:cNvSpPr/>
      </dsp:nvSpPr>
      <dsp:spPr>
        <a:xfrm>
          <a:off x="1395884" y="1642138"/>
          <a:ext cx="2005057" cy="7686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</a:rPr>
            <a:t>委員會（小組）</a:t>
          </a:r>
          <a:endParaRPr lang="zh-TW" altLang="en-US" sz="1500" kern="1200" dirty="0">
            <a:solidFill>
              <a:schemeClr val="tx1"/>
            </a:solidFill>
          </a:endParaRPr>
        </a:p>
      </dsp:txBody>
      <dsp:txXfrm>
        <a:off x="1395884" y="1642138"/>
        <a:ext cx="2005057" cy="768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D1875-A5F4-4DEE-86EA-CED8E80DADC1}" type="datetimeFigureOut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13E61-B40F-4820-8F8A-11D84299AF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279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亞東紀念醫院，全名為醫療財團法人徐元智先生醫藥基金會附設亞東紀念醫院，為一所位於臺灣新北市板橋區的醫學中心等級的大型醫院。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13E61-B40F-4820-8F8A-11D84299AF16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0988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70</a:t>
            </a:r>
            <a:r>
              <a:rPr lang="zh-TW" altLang="en-US" dirty="0" smtClean="0"/>
              <a:t>、</a:t>
            </a:r>
            <a:r>
              <a:rPr lang="en-US" altLang="zh-TW" dirty="0" smtClean="0"/>
              <a:t>80</a:t>
            </a:r>
            <a:r>
              <a:rPr lang="zh-TW" altLang="en-US" dirty="0" smtClean="0"/>
              <a:t>年代，遠東集團創辦人徐有庠先生鑑於台北縣板橋、土城一帶，工廠林立、人口密集，卻沒有任何一家大型現代化醫院，每有重大傷患或急症病人，均須轉送台北市，卻因路途遙遠，延誤就醫之憾事時有所聞。徐創辦人因之秉持「取諸社會，用諸社會」理念，捐款成立徐元智先生醫藥基金會，以自建醫院、急診援助、貧病義診，及獎勵醫藥研究為宗旨。</a:t>
            </a:r>
            <a:endParaRPr lang="en-US" altLang="zh-TW" dirty="0" smtClean="0"/>
          </a:p>
          <a:p>
            <a:r>
              <a:rPr lang="en-US" altLang="zh-TW" dirty="0" smtClean="0"/>
              <a:t>1999</a:t>
            </a:r>
            <a:r>
              <a:rPr lang="zh-TW" altLang="en-US" dirty="0" smtClean="0"/>
              <a:t>年亞東紀念醫院與台大醫院策略聯盟，由朱樹勳教授出任院長，同年主管營確立邁向醫學中心之願景，</a:t>
            </a:r>
            <a:r>
              <a:rPr lang="en-US" altLang="zh-TW" dirty="0" smtClean="0"/>
              <a:t>2006</a:t>
            </a:r>
            <a:r>
              <a:rPr lang="zh-TW" altLang="en-US" dirty="0" smtClean="0"/>
              <a:t>年順利通過衛生署評定成為臺北縣第一家醫學中心。</a:t>
            </a:r>
            <a:r>
              <a:rPr lang="en-US" altLang="zh-TW" dirty="0" smtClean="0"/>
              <a:t>2009</a:t>
            </a:r>
            <a:r>
              <a:rPr lang="zh-TW" altLang="en-US" dirty="0" smtClean="0"/>
              <a:t>年修改確認「成為民眾首選的醫學中心」的新願景並再度通過新制醫學中心評鑑，並於</a:t>
            </a:r>
            <a:r>
              <a:rPr lang="en-US" altLang="zh-TW" dirty="0" smtClean="0"/>
              <a:t>2013</a:t>
            </a:r>
            <a:r>
              <a:rPr lang="zh-TW" altLang="en-US" dirty="0" smtClean="0"/>
              <a:t>年再度通過醫學中心評鑑。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13E61-B40F-4820-8F8A-11D84299AF16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4335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亞東紀念醫院的服務宗旨為持續提升醫療品質，善盡社會醫療責任。願景為成為民眾首選的醫學中心。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13E61-B40F-4820-8F8A-11D84299AF16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6658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亞東紀念醫院醫療單位有心臟醫學中心、內科、外科、婦產部、小兒部及其他醫療專科合計</a:t>
            </a:r>
            <a:r>
              <a:rPr lang="en-US" altLang="zh-TW" dirty="0" smtClean="0"/>
              <a:t>64</a:t>
            </a:r>
            <a:r>
              <a:rPr lang="zh-TW" altLang="en-US" dirty="0" smtClean="0"/>
              <a:t>科</a:t>
            </a:r>
            <a:r>
              <a:rPr lang="en-US" altLang="zh-TW" dirty="0" smtClean="0"/>
              <a:t>2</a:t>
            </a:r>
            <a:r>
              <a:rPr lang="zh-TW" altLang="en-US" dirty="0" smtClean="0"/>
              <a:t>中心；醫事單位計有臨床病理科、解剖病理科、影像醫學科、核子醫學科、護理部、藥劑部及營養科，均能有效提供完善的醫療服務。行政單位有企劃處、稽核處、秘書處、資訊處、人資處、會計處、醫事處、總務處、資材處、醫工處、勞安處、品管中心、健康管理中心、社區健康發展中心及社工室等部門，分層負責各項業務的推展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13E61-B40F-4820-8F8A-11D84299AF16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3619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亞東紀念醫院總病床數</a:t>
            </a:r>
            <a:r>
              <a:rPr lang="en-US" altLang="zh-TW" dirty="0" smtClean="0"/>
              <a:t>1174</a:t>
            </a:r>
            <a:r>
              <a:rPr lang="zh-TW" altLang="en-US" dirty="0" smtClean="0"/>
              <a:t>床，每日門診服務量超過</a:t>
            </a:r>
            <a:r>
              <a:rPr lang="en-US" altLang="zh-TW" dirty="0" smtClean="0"/>
              <a:t>5000</a:t>
            </a:r>
            <a:r>
              <a:rPr lang="zh-TW" altLang="en-US" dirty="0" smtClean="0"/>
              <a:t>人次、每日急診服務量近</a:t>
            </a:r>
            <a:r>
              <a:rPr lang="en-US" altLang="zh-TW" dirty="0" smtClean="0"/>
              <a:t>400</a:t>
            </a:r>
            <a:r>
              <a:rPr lang="zh-TW" altLang="en-US" dirty="0" smtClean="0"/>
              <a:t>人次，已是全國第四大量，佔床率亦維持在</a:t>
            </a:r>
            <a:r>
              <a:rPr lang="en-US" altLang="zh-TW" dirty="0" smtClean="0"/>
              <a:t>85%</a:t>
            </a:r>
            <a:r>
              <a:rPr lang="zh-TW" altLang="en-US" dirty="0" smtClean="0"/>
              <a:t>以上。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13E61-B40F-4820-8F8A-11D84299AF16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700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在設備方面，近年來陸續引進最新的儀器，如國內首部全球最新型雙射源電腦斷層掃瞄儀、導航螺旋刀、準分子雷射儀、</a:t>
            </a:r>
            <a:r>
              <a:rPr lang="en-US" altLang="zh-TW" dirty="0" smtClean="0"/>
              <a:t>3T</a:t>
            </a:r>
            <a:r>
              <a:rPr lang="zh-TW" altLang="en-US" dirty="0" smtClean="0"/>
              <a:t>磁振造影等，輔助提升診斷及治療效果。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13E61-B40F-4820-8F8A-11D84299AF16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8935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亞東紀念醫院以最完備的醫療團隊及最先進的醫療設備，為大台北地區的居民，提供最優質的醫療服務。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13E61-B40F-4820-8F8A-11D84299AF16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1347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0742-695A-4D8A-8F02-0723C2E37F4D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149B9-C7DB-49A0-BAE2-58B1C450F2B0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363E9-BB7B-4C9A-A5A2-CB70D483F49D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6BC3-0AAE-46DA-85A7-C5FDE3271474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5D43-1380-457B-BC2A-F0033C8BB975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6134B-0169-4DE0-9B3F-A1A294FEB867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F80BC-3476-466B-93F1-4253B0AB5FBF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D44D-D323-415D-9F63-6CCCF6A9B44D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B44E-5BD2-4991-8F7C-FB4374F85E79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EDD5-31E5-49AB-8A35-785B1CF14184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EF84-99D4-425B-B964-229A9D126539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A0A527D-C44B-4831-B98A-BA303142368E}" type="datetime1">
              <a:rPr lang="zh-TW" altLang="en-US" smtClean="0"/>
              <a:t>2017/5/24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3D1B0A5-8897-47A2-8CC2-B5DEE815C4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image" Target="../media/image1.tmp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diagramLayout" Target="../diagrams/layout1.xml"/><Relationship Id="rId11" Type="http://schemas.openxmlformats.org/officeDocument/2006/relationships/image" Target="../media/image3.png"/><Relationship Id="rId5" Type="http://schemas.openxmlformats.org/officeDocument/2006/relationships/diagramData" Target="../diagrams/data1.xml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4.xml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亞東紀念醫院之簡介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A12345678</a:t>
            </a:r>
          </a:p>
          <a:p>
            <a:r>
              <a:rPr lang="zh-TW" altLang="en-US" dirty="0" smtClean="0"/>
              <a:t>張小明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30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125113" cy="924475"/>
          </a:xfrm>
        </p:spPr>
        <p:txBody>
          <a:bodyPr/>
          <a:lstStyle/>
          <a:p>
            <a:r>
              <a:rPr lang="zh-TW" altLang="en-US" dirty="0"/>
              <a:t>亞東紀念醫院</a:t>
            </a:r>
            <a:r>
              <a:rPr lang="zh-TW" altLang="en-US" dirty="0" smtClean="0"/>
              <a:t>的地理位置</a:t>
            </a:r>
            <a:endParaRPr lang="zh-TW" altLang="en-US" dirty="0"/>
          </a:p>
        </p:txBody>
      </p:sp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6840760" cy="4522202"/>
          </a:xfr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2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649" y="4725144"/>
            <a:ext cx="3347864" cy="1906972"/>
          </a:xfrm>
          <a:prstGeom prst="rect">
            <a:avLst/>
          </a:prstGeom>
        </p:spPr>
      </p:pic>
      <p:pic>
        <p:nvPicPr>
          <p:cNvPr id="6" name="p0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2400" y="60225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5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亞東紀念醫院的</a:t>
            </a:r>
            <a:r>
              <a:rPr lang="zh-TW" altLang="en-US" dirty="0" smtClean="0"/>
              <a:t>歷史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1981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年，徐有庠創立亞東紀念醫院服務民眾。</a:t>
            </a:r>
          </a:p>
          <a:p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1983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年經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評定為準二級教學醫院。</a:t>
            </a:r>
          </a:p>
          <a:p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1988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年獲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評為區域醫院。</a:t>
            </a:r>
          </a:p>
          <a:p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1994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年評鑑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為區域教學醫院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1999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年亞東紀念醫院與台大醫院策略聯盟，由朱樹勳教授出任院長，同年主管營確立邁向醫學中心之願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景。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2006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年順利通過衛生署評定成為臺北縣第一家醫學中心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2009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年修改確認「成為民眾首選的醫學中心」的新願景並再度通過新制醫學中心評鑑。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2013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年再度通過醫學中心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評鑑。</a:t>
            </a:r>
            <a:endParaRPr lang="zh-TW" altLang="en-US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3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987254"/>
            <a:ext cx="2247662" cy="1870746"/>
          </a:xfrm>
          <a:prstGeom prst="rect">
            <a:avLst/>
          </a:prstGeom>
        </p:spPr>
      </p:pic>
      <p:pic>
        <p:nvPicPr>
          <p:cNvPr id="6" name="p0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0432" y="59307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3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亞東紀念醫院的</a:t>
            </a:r>
            <a:r>
              <a:rPr lang="zh-TW" altLang="en-US" dirty="0" smtClean="0"/>
              <a:t>服務宗旨或使命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52936"/>
          </a:xfrm>
        </p:spPr>
        <p:txBody>
          <a:bodyPr anchor="t"/>
          <a:lstStyle/>
          <a:p>
            <a:r>
              <a:rPr lang="zh-TW" altLang="en-US" dirty="0" smtClean="0"/>
              <a:t>宗旨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持續</a:t>
            </a:r>
            <a:r>
              <a:rPr lang="zh-TW" altLang="en-US" dirty="0"/>
              <a:t>提升醫療品質</a:t>
            </a:r>
          </a:p>
          <a:p>
            <a:pPr lvl="1"/>
            <a:r>
              <a:rPr lang="zh-TW" altLang="en-US" dirty="0" smtClean="0"/>
              <a:t>善</a:t>
            </a:r>
            <a:r>
              <a:rPr lang="zh-TW" altLang="en-US" dirty="0"/>
              <a:t>盡社會醫療責任</a:t>
            </a:r>
          </a:p>
          <a:p>
            <a:r>
              <a:rPr lang="zh-TW" altLang="en-US" dirty="0" smtClean="0"/>
              <a:t> </a:t>
            </a:r>
            <a:r>
              <a:rPr lang="zh-TW" altLang="en-US" dirty="0"/>
              <a:t>願</a:t>
            </a:r>
            <a:r>
              <a:rPr lang="zh-TW" altLang="en-US" dirty="0" smtClean="0"/>
              <a:t>景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成為</a:t>
            </a:r>
            <a:r>
              <a:rPr lang="zh-TW" altLang="en-US" dirty="0"/>
              <a:t>民眾首選的醫學中心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4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373150"/>
            <a:ext cx="3193926" cy="2248238"/>
          </a:xfrm>
          <a:prstGeom prst="rect">
            <a:avLst/>
          </a:prstGeom>
        </p:spPr>
      </p:pic>
      <p:pic>
        <p:nvPicPr>
          <p:cNvPr id="6" name="p0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2286" y="58772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9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亞東紀念醫院的組織圖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4050227"/>
              </p:ext>
            </p:extLst>
          </p:nvPr>
        </p:nvGraphicFramePr>
        <p:xfrm>
          <a:off x="251520" y="1774688"/>
          <a:ext cx="7124700" cy="4052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5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509120"/>
            <a:ext cx="1298543" cy="2132856"/>
          </a:xfrm>
          <a:prstGeom prst="rect">
            <a:avLst/>
          </a:prstGeom>
        </p:spPr>
      </p:pic>
      <p:pic>
        <p:nvPicPr>
          <p:cNvPr id="3" name="p0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8424" y="60432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18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8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亞東紀念醫院</a:t>
            </a:r>
            <a:r>
              <a:rPr lang="zh-TW" altLang="en-US" dirty="0" smtClean="0"/>
              <a:t>的規模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t">
            <a:normAutofit lnSpcReduction="10000"/>
          </a:bodyPr>
          <a:lstStyle/>
          <a:p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病床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數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1"/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共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1174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床 </a:t>
            </a:r>
          </a:p>
          <a:p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門診數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1"/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每天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可服務 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5,000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人次 </a:t>
            </a:r>
          </a:p>
          <a:p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科別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1"/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本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院為大型綜合醫院具有全部科別 </a:t>
            </a:r>
          </a:p>
          <a:p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基地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面積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1"/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共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29,045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平方公尺 </a:t>
            </a:r>
          </a:p>
          <a:p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建築面積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1"/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地上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16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樓、地下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5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樓</a:t>
            </a:r>
          </a:p>
          <a:p>
            <a:pPr lvl="1"/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總樓地板面積共</a:t>
            </a: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192,252.75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平方公尺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420888"/>
            <a:ext cx="3232956" cy="2155304"/>
          </a:xfrm>
          <a:prstGeom prst="rect">
            <a:avLst/>
          </a:prstGeom>
        </p:spPr>
      </p:pic>
      <p:pic>
        <p:nvPicPr>
          <p:cNvPr id="5" name="p0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8490" y="58052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08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亞東紀念醫院的</a:t>
            </a:r>
            <a:r>
              <a:rPr lang="zh-TW" altLang="en-US" dirty="0" smtClean="0"/>
              <a:t>硬體設施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algn="just"/>
            <a:r>
              <a:rPr lang="zh-TW" altLang="en-US" dirty="0" smtClean="0">
                <a:latin typeface="細明體" panose="02020509000000000000" pitchFamily="49" charset="-120"/>
                <a:ea typeface="細明體" panose="02020509000000000000" pitchFamily="49" charset="-120"/>
              </a:rPr>
              <a:t>在</a:t>
            </a:r>
            <a:r>
              <a:rPr lang="zh-TW" altLang="en-US" dirty="0">
                <a:latin typeface="細明體" panose="02020509000000000000" pitchFamily="49" charset="-120"/>
                <a:ea typeface="細明體" panose="02020509000000000000" pitchFamily="49" charset="-120"/>
              </a:rPr>
              <a:t>設備方面，近年來陸續引進最新的儀器，如國內首部全球最新型雙射源電腦斷層掃瞄儀（</a:t>
            </a:r>
            <a:r>
              <a:rPr lang="en-US" altLang="zh-TW" dirty="0">
                <a:latin typeface="細明體" panose="02020509000000000000" pitchFamily="49" charset="-120"/>
                <a:ea typeface="細明體" panose="02020509000000000000" pitchFamily="49" charset="-120"/>
              </a:rPr>
              <a:t>Dual Source CT</a:t>
            </a:r>
            <a:r>
              <a:rPr lang="zh-TW" altLang="en-US" dirty="0">
                <a:latin typeface="細明體" panose="02020509000000000000" pitchFamily="49" charset="-120"/>
                <a:ea typeface="細明體" panose="02020509000000000000" pitchFamily="49" charset="-120"/>
              </a:rPr>
              <a:t>）、導航螺旋刀（</a:t>
            </a:r>
            <a:r>
              <a:rPr lang="en-US" altLang="zh-TW" dirty="0" err="1">
                <a:latin typeface="細明體" panose="02020509000000000000" pitchFamily="49" charset="-120"/>
                <a:ea typeface="細明體" panose="02020509000000000000" pitchFamily="49" charset="-120"/>
              </a:rPr>
              <a:t>Tomo</a:t>
            </a:r>
            <a:r>
              <a:rPr lang="en-US" altLang="zh-TW" dirty="0">
                <a:latin typeface="細明體" panose="02020509000000000000" pitchFamily="49" charset="-120"/>
                <a:ea typeface="細明體" panose="02020509000000000000" pitchFamily="49" charset="-120"/>
              </a:rPr>
              <a:t> Therapy</a:t>
            </a:r>
            <a:r>
              <a:rPr lang="zh-TW" altLang="en-US" dirty="0">
                <a:latin typeface="細明體" panose="02020509000000000000" pitchFamily="49" charset="-120"/>
                <a:ea typeface="細明體" panose="02020509000000000000" pitchFamily="49" charset="-120"/>
              </a:rPr>
              <a:t>）、準分子雷射儀、</a:t>
            </a:r>
            <a:r>
              <a:rPr lang="en-US" altLang="zh-TW" dirty="0">
                <a:latin typeface="細明體" panose="02020509000000000000" pitchFamily="49" charset="-120"/>
                <a:ea typeface="細明體" panose="02020509000000000000" pitchFamily="49" charset="-120"/>
              </a:rPr>
              <a:t>3T</a:t>
            </a:r>
            <a:r>
              <a:rPr lang="zh-TW" altLang="en-US" dirty="0">
                <a:latin typeface="細明體" panose="02020509000000000000" pitchFamily="49" charset="-120"/>
                <a:ea typeface="細明體" panose="02020509000000000000" pitchFamily="49" charset="-120"/>
              </a:rPr>
              <a:t>磁振造影（</a:t>
            </a:r>
            <a:r>
              <a:rPr lang="en-US" altLang="zh-TW" dirty="0">
                <a:latin typeface="細明體" panose="02020509000000000000" pitchFamily="49" charset="-120"/>
                <a:ea typeface="細明體" panose="02020509000000000000" pitchFamily="49" charset="-120"/>
              </a:rPr>
              <a:t>3T-MRI</a:t>
            </a:r>
            <a:r>
              <a:rPr lang="zh-TW" altLang="en-US" dirty="0">
                <a:latin typeface="細明體" panose="02020509000000000000" pitchFamily="49" charset="-120"/>
                <a:ea typeface="細明體" panose="02020509000000000000" pitchFamily="49" charset="-120"/>
              </a:rPr>
              <a:t>）等，輔助提升診斷及治療效果。</a:t>
            </a:r>
            <a:endParaRPr lang="en-US" altLang="zh-TW" dirty="0">
              <a:latin typeface="細明體" panose="02020509000000000000" pitchFamily="49" charset="-120"/>
              <a:ea typeface="細明體" panose="02020509000000000000" pitchFamily="49" charset="-120"/>
            </a:endParaRPr>
          </a:p>
          <a:p>
            <a:pPr algn="just"/>
            <a:endParaRPr lang="zh-TW" altLang="en-US" dirty="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7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344942"/>
            <a:ext cx="3315816" cy="2313702"/>
          </a:xfrm>
          <a:prstGeom prst="rect">
            <a:avLst/>
          </a:prstGeom>
        </p:spPr>
      </p:pic>
      <p:pic>
        <p:nvPicPr>
          <p:cNvPr id="7" name="p0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8858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68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</a:t>
            </a:r>
            <a:r>
              <a:rPr lang="zh-TW" altLang="en-US" dirty="0"/>
              <a:t>對亞東紀念醫院的</a:t>
            </a:r>
            <a:r>
              <a:rPr lang="zh-TW" altLang="en-US" dirty="0" smtClean="0"/>
              <a:t>感想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亞東紀念醫院以最完備的醫療團隊及最先進的醫療設備，為大台北地區的居民，提供最優質的醫療服務。</a:t>
            </a:r>
          </a:p>
          <a:p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B0A5-8897-47A2-8CC2-B5DEE815C450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933056"/>
            <a:ext cx="5220072" cy="2776425"/>
          </a:xfrm>
          <a:prstGeom prst="rect">
            <a:avLst/>
          </a:prstGeom>
        </p:spPr>
      </p:pic>
      <p:pic>
        <p:nvPicPr>
          <p:cNvPr id="5" name="p0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8424" y="58772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1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TM02455596[[fn=春天]]</Template>
  <TotalTime>210</TotalTime>
  <Words>826</Words>
  <Application>Microsoft Office PowerPoint</Application>
  <PresentationFormat>如螢幕大小 (4:3)</PresentationFormat>
  <Paragraphs>66</Paragraphs>
  <Slides>8</Slides>
  <Notes>7</Notes>
  <HiddenSlides>0</HiddenSlides>
  <MMClips>7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Spring</vt:lpstr>
      <vt:lpstr>亞東紀念醫院之簡介</vt:lpstr>
      <vt:lpstr>亞東紀念醫院的地理位置</vt:lpstr>
      <vt:lpstr>亞東紀念醫院的歷史 </vt:lpstr>
      <vt:lpstr>亞東紀念醫院的服務宗旨或使命</vt:lpstr>
      <vt:lpstr>亞東紀念醫院的組織圖</vt:lpstr>
      <vt:lpstr>亞東紀念醫院的規模</vt:lpstr>
      <vt:lpstr>亞東紀念醫院的硬體設施</vt:lpstr>
      <vt:lpstr>我對亞東紀念醫院的感想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clio</dc:creator>
  <cp:lastModifiedBy>clio</cp:lastModifiedBy>
  <cp:revision>68</cp:revision>
  <dcterms:created xsi:type="dcterms:W3CDTF">2017-04-22T12:17:25Z</dcterms:created>
  <dcterms:modified xsi:type="dcterms:W3CDTF">2017-05-23T17:38:39Z</dcterms:modified>
</cp:coreProperties>
</file>