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61" r:id="rId6"/>
    <p:sldId id="258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519" autoAdjust="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C0B2C-E75F-456F-B299-110C0033B026}" type="datetimeFigureOut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C2E15-BEC2-4C50-AE40-0549F70154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4461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乳癌是由乳房組織發展成的癌症。乳癌的徵象包括乳房腫塊、乳房形狀改變、皮膚凹陷、乳頭分泌物或是皮膚出現紅色鱗屑狀斑塊。而出現遠端轉移的病患，可能會有骨痛、淋巴結腫大、呼吸困難或黃疸的情形。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2E15-BEC2-4C50-AE40-0549F701549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6863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隨著生活型態及飲食習慣西化的改變，台灣乳癌患者好發年齡約比歐美國家年輕十歲。根據國民健康署統計顯示</a:t>
            </a:r>
            <a:r>
              <a:rPr lang="en-US" altLang="zh-TW" dirty="0" smtClean="0"/>
              <a:t>2014</a:t>
            </a:r>
            <a:r>
              <a:rPr lang="zh-TW" altLang="en-US" dirty="0" smtClean="0"/>
              <a:t>年有</a:t>
            </a:r>
            <a:r>
              <a:rPr lang="en-US" altLang="zh-TW" dirty="0" smtClean="0"/>
              <a:t>11817</a:t>
            </a:r>
            <a:r>
              <a:rPr lang="zh-TW" altLang="en-US" dirty="0" smtClean="0"/>
              <a:t>名乳癌新增病例，發生率的排名於女性為第一位，死亡率的排名於女性為第四位。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2E15-BEC2-4C50-AE40-0549F701549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1577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乳癌的症狀包括：無痛性乳房腫塊、乳頭凹陷、乳頭有溼疹樣皮膚病變、異常出血或其他不正常分泌物、乳房外型改變，有局部凹陷、乳房皮膚紅腫、潰爛或橘皮樣變化、腋下淋巴腺腫大、乳房上有數週無法癒合的傷口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2E15-BEC2-4C50-AE40-0549F701549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243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乳癌有許多種治療方法，要看腫瘤的細胞形態、侵犯程度和其他許多因素，由醫師和患者討論用哪些方法最適合。乳癌的治療方式包括：腫瘤切除術、放射治療、藥物治療。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2E15-BEC2-4C50-AE40-0549F701549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5705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自我檢查和醫師觸診都是日常乳房保養的重要一環，若發現異常時，則需要進一步的影像檢查。目前為止，乳房攝影術仍是篩檢早期乳癌的主要檢查方式，也是其他乳房影像檢查之間比較的標竿。當前電腦斷層掃瞄用於乳癌篩檢效果不佳，而醫學超音波檢查、乳管攝影術與磁振造影和乳房攝影術相比，都只能算是輔助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2E15-BEC2-4C50-AE40-0549F701549B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720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D1EDC-BC43-4FAE-BC19-4778CEEDC4F6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C0477-EEEC-484C-8413-AB979A0D10AD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6440-231E-43B3-A979-FF91326C079C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9236D-2D7B-4AFD-BCC0-1300B7857C61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F8A8B-63B6-46DB-9612-4B36AB402BAE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874D-F28B-4792-89C2-26CB600E5BDF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70A4-3A35-4A36-A565-AFD0E4523938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3A05E-5005-4202-BD40-AD67A2563B6F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AEB7-5E20-4AF4-AEB1-013A82252998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ADE2-4303-428C-B642-31FCA302F256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AACC-BF4E-42DC-9DB2-F53A75E0D5B4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zh-TW" altLang="en-US" smtClean="0"/>
              <a:t>按一下圖示以新增圖片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649C9-A9DB-4B55-9495-8FE6F401CD4A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image" Target="../media/image3.gif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/>
              <a:t>女性乳房癌之</a:t>
            </a:r>
            <a:r>
              <a:rPr lang="zh-TW" altLang="en-US" b="1" dirty="0" smtClean="0"/>
              <a:t>簡介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A123456789</a:t>
            </a:r>
          </a:p>
          <a:p>
            <a:r>
              <a:rPr lang="zh-TW" altLang="en-US" dirty="0" smtClean="0"/>
              <a:t>張小明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30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乳癌是</a:t>
            </a:r>
            <a:r>
              <a:rPr lang="zh-TW" altLang="en-US" b="1" dirty="0" smtClean="0"/>
              <a:t>什麼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algn="just"/>
            <a:r>
              <a:rPr lang="zh-TW" altLang="en-US" dirty="0"/>
              <a:t>乳癌</a:t>
            </a:r>
            <a:r>
              <a:rPr lang="zh-TW" altLang="en-US" dirty="0" smtClean="0"/>
              <a:t>（</a:t>
            </a:r>
            <a:r>
              <a:rPr lang="en-US" altLang="zh-TW" dirty="0" smtClean="0"/>
              <a:t>breast </a:t>
            </a:r>
            <a:r>
              <a:rPr lang="en-US" altLang="zh-TW" dirty="0"/>
              <a:t>cancer</a:t>
            </a:r>
            <a:r>
              <a:rPr lang="zh-TW" altLang="en-US" dirty="0"/>
              <a:t>）是由乳房組織發展成的</a:t>
            </a:r>
            <a:r>
              <a:rPr lang="zh-TW" altLang="en-US" dirty="0" smtClean="0"/>
              <a:t>癌症。</a:t>
            </a:r>
            <a:endParaRPr lang="en-US" altLang="zh-TW" dirty="0" smtClean="0"/>
          </a:p>
          <a:p>
            <a:pPr algn="just"/>
            <a:r>
              <a:rPr lang="zh-TW" altLang="en-US" dirty="0" smtClean="0"/>
              <a:t>乳癌</a:t>
            </a:r>
            <a:r>
              <a:rPr lang="zh-TW" altLang="en-US" dirty="0"/>
              <a:t>的徵象包括乳房腫塊、乳房形狀改變、皮膚凹陷、乳頭分泌物或是皮膚出現紅色鱗屑狀斑</a:t>
            </a:r>
            <a:r>
              <a:rPr lang="zh-TW" altLang="en-US" dirty="0" smtClean="0"/>
              <a:t>塊。</a:t>
            </a:r>
            <a:endParaRPr lang="en-US" altLang="zh-TW" dirty="0" smtClean="0"/>
          </a:p>
          <a:p>
            <a:pPr algn="just"/>
            <a:r>
              <a:rPr lang="zh-TW" altLang="en-US" dirty="0" smtClean="0"/>
              <a:t>而</a:t>
            </a:r>
            <a:r>
              <a:rPr lang="zh-TW" altLang="en-US" dirty="0"/>
              <a:t>出現遠端轉移的病患，可能會有骨痛、淋巴結腫大、呼吸困難或黃疸的</a:t>
            </a:r>
            <a:r>
              <a:rPr lang="zh-TW" altLang="en-US" dirty="0" smtClean="0"/>
              <a:t>情形。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861048"/>
            <a:ext cx="4930874" cy="2658805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2</a:t>
            </a:fld>
            <a:endParaRPr lang="zh-TW" altLang="en-US"/>
          </a:p>
        </p:txBody>
      </p:sp>
      <p:pic>
        <p:nvPicPr>
          <p:cNvPr id="6" name="p0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8424" y="59290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乳癌在</a:t>
            </a:r>
            <a:r>
              <a:rPr lang="zh-TW" altLang="en-US" b="1" dirty="0" smtClean="0"/>
              <a:t>台灣的流行狀況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algn="just"/>
            <a:r>
              <a:rPr lang="zh-TW" altLang="en-US" dirty="0"/>
              <a:t>根據國內癌症登記資料統計，國人乳癌發生的人數從</a:t>
            </a:r>
            <a:r>
              <a:rPr lang="en-US" altLang="zh-TW" dirty="0"/>
              <a:t>1995</a:t>
            </a:r>
            <a:r>
              <a:rPr lang="zh-TW" altLang="en-US" dirty="0"/>
              <a:t>年的</a:t>
            </a:r>
            <a:r>
              <a:rPr lang="en-US" altLang="zh-TW" dirty="0"/>
              <a:t>2838</a:t>
            </a:r>
            <a:r>
              <a:rPr lang="zh-TW" altLang="en-US" dirty="0"/>
              <a:t>人增加至</a:t>
            </a:r>
            <a:r>
              <a:rPr lang="en-US" altLang="zh-TW" dirty="0"/>
              <a:t>2007</a:t>
            </a:r>
            <a:r>
              <a:rPr lang="zh-TW" altLang="en-US" dirty="0"/>
              <a:t>年的</a:t>
            </a:r>
            <a:r>
              <a:rPr lang="en-US" altLang="zh-TW" dirty="0"/>
              <a:t>7502</a:t>
            </a:r>
            <a:r>
              <a:rPr lang="zh-TW" altLang="en-US" dirty="0"/>
              <a:t>人，乳癌標準化發生率也上升了</a:t>
            </a:r>
            <a:r>
              <a:rPr lang="en-US" altLang="zh-TW" dirty="0"/>
              <a:t>93%</a:t>
            </a:r>
            <a:r>
              <a:rPr lang="zh-TW" altLang="en-US" dirty="0"/>
              <a:t>，死亡人數則從</a:t>
            </a:r>
            <a:r>
              <a:rPr lang="en-US" altLang="zh-TW" dirty="0"/>
              <a:t>1995</a:t>
            </a:r>
            <a:r>
              <a:rPr lang="zh-TW" altLang="en-US" dirty="0"/>
              <a:t>年的</a:t>
            </a:r>
            <a:r>
              <a:rPr lang="en-US" altLang="zh-TW" dirty="0"/>
              <a:t>918</a:t>
            </a:r>
            <a:r>
              <a:rPr lang="zh-TW" altLang="en-US" dirty="0"/>
              <a:t>人增加至</a:t>
            </a:r>
            <a:r>
              <a:rPr lang="en-US" altLang="zh-TW" dirty="0"/>
              <a:t>2009</a:t>
            </a:r>
            <a:r>
              <a:rPr lang="zh-TW" altLang="en-US" dirty="0"/>
              <a:t>年的</a:t>
            </a:r>
            <a:r>
              <a:rPr lang="en-US" altLang="zh-TW" dirty="0"/>
              <a:t>1588</a:t>
            </a:r>
            <a:r>
              <a:rPr lang="zh-TW" altLang="en-US" dirty="0"/>
              <a:t>人，標準化死亡率也上升了</a:t>
            </a:r>
            <a:r>
              <a:rPr lang="en-US" altLang="zh-TW" dirty="0"/>
              <a:t>9.3%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algn="just"/>
            <a:r>
              <a:rPr lang="zh-TW" altLang="en-US" dirty="0"/>
              <a:t>根據國民健康署統計資料分析，</a:t>
            </a:r>
            <a:r>
              <a:rPr lang="en-US" altLang="zh-TW" dirty="0"/>
              <a:t>2011</a:t>
            </a:r>
            <a:r>
              <a:rPr lang="zh-TW" altLang="en-US" dirty="0"/>
              <a:t>年國人乳癌發生人數首度突破萬人達到</a:t>
            </a:r>
            <a:r>
              <a:rPr lang="en-US" altLang="zh-TW" dirty="0"/>
              <a:t>10056</a:t>
            </a:r>
            <a:r>
              <a:rPr lang="zh-TW" altLang="en-US" dirty="0"/>
              <a:t>人，每天約有</a:t>
            </a:r>
            <a:r>
              <a:rPr lang="en-US" altLang="zh-TW" dirty="0"/>
              <a:t>28</a:t>
            </a:r>
            <a:r>
              <a:rPr lang="zh-TW" altLang="en-US" dirty="0"/>
              <a:t>名女性被診斷為乳癌，比</a:t>
            </a:r>
            <a:r>
              <a:rPr lang="en-US" altLang="zh-TW" dirty="0"/>
              <a:t>2001</a:t>
            </a:r>
            <a:r>
              <a:rPr lang="zh-TW" altLang="en-US" dirty="0"/>
              <a:t>年增加</a:t>
            </a:r>
            <a:r>
              <a:rPr lang="en-US" altLang="zh-TW" dirty="0"/>
              <a:t>58%</a:t>
            </a:r>
            <a:r>
              <a:rPr lang="zh-TW" altLang="en-US" dirty="0"/>
              <a:t>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3</a:t>
            </a:fld>
            <a:endParaRPr lang="zh-TW" altLang="en-US"/>
          </a:p>
        </p:txBody>
      </p:sp>
      <p:pic>
        <p:nvPicPr>
          <p:cNvPr id="5" name="p0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6416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9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乳癌的</a:t>
            </a:r>
            <a:r>
              <a:rPr lang="zh-TW" altLang="en-US" b="1" dirty="0" smtClean="0"/>
              <a:t>症狀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zh-TW" altLang="en-US" dirty="0"/>
              <a:t>無痛性乳房腫塊。</a:t>
            </a:r>
          </a:p>
          <a:p>
            <a:r>
              <a:rPr lang="zh-TW" altLang="en-US" dirty="0"/>
              <a:t>乳頭凹陷。</a:t>
            </a:r>
          </a:p>
          <a:p>
            <a:r>
              <a:rPr lang="zh-TW" altLang="en-US" dirty="0"/>
              <a:t>乳頭有溼疹樣皮膚病變、異常出血或其他不正常分泌物。</a:t>
            </a:r>
          </a:p>
          <a:p>
            <a:r>
              <a:rPr lang="zh-TW" altLang="en-US" dirty="0"/>
              <a:t>乳房外型改變，有局部凹陷。</a:t>
            </a:r>
          </a:p>
          <a:p>
            <a:r>
              <a:rPr lang="zh-TW" altLang="en-US" dirty="0"/>
              <a:t>乳房皮膚紅腫、潰爛或橘皮樣變化。</a:t>
            </a:r>
          </a:p>
          <a:p>
            <a:r>
              <a:rPr lang="zh-TW" altLang="en-US" dirty="0"/>
              <a:t>腋下淋巴腺腫大。</a:t>
            </a:r>
          </a:p>
          <a:p>
            <a:r>
              <a:rPr lang="zh-TW" altLang="en-US" dirty="0"/>
              <a:t>乳房上有數週無法癒合的傷口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4</a:t>
            </a:fld>
            <a:endParaRPr lang="zh-TW" altLang="en-US"/>
          </a:p>
        </p:txBody>
      </p:sp>
      <p:pic>
        <p:nvPicPr>
          <p:cNvPr id="5" name="p0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4408" y="594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68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乳癌的</a:t>
            </a:r>
            <a:r>
              <a:rPr lang="zh-TW" altLang="en-US" b="1" dirty="0" smtClean="0"/>
              <a:t>治療方式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zh-TW" altLang="en-US" dirty="0"/>
              <a:t>有許多種治療方法，要看腫瘤的細胞形態、侵犯程度和其他許多因素，由醫師和患者討論用哪些方法最適合。</a:t>
            </a:r>
          </a:p>
          <a:p>
            <a:pPr lvl="1"/>
            <a:r>
              <a:rPr lang="zh-TW" altLang="en-US" dirty="0"/>
              <a:t>腫瘤切除術：手術切除腫瘤及其鄰近組織，保留大部分的乳房。對於局限性的乳癌，這種方法是最佳選擇。</a:t>
            </a:r>
          </a:p>
          <a:p>
            <a:pPr lvl="1"/>
            <a:r>
              <a:rPr lang="zh-TW" altLang="en-US" dirty="0"/>
              <a:t>放射治療：利用精密的放射線對準腫瘤照射，以殺死癌細胞，使腫瘤縮小。</a:t>
            </a:r>
          </a:p>
          <a:p>
            <a:pPr lvl="1"/>
            <a:r>
              <a:rPr lang="zh-TW" altLang="en-US" dirty="0"/>
              <a:t>藥物治療：用一種或多種藥物抑制癌細胞。</a:t>
            </a:r>
          </a:p>
          <a:p>
            <a:r>
              <a:rPr lang="zh-TW" altLang="en-US" dirty="0"/>
              <a:t>放射治療和藥物治療一般是作為手術後的輔助治療。在乳癌早期，醫師會評估病患狀況，可能給予抗雌激素療法（</a:t>
            </a:r>
            <a:r>
              <a:rPr lang="en-US" altLang="zh-TW" dirty="0"/>
              <a:t>anti-estrogen therapy</a:t>
            </a:r>
            <a:r>
              <a:rPr lang="zh-TW" altLang="en-US" dirty="0"/>
              <a:t>）。抗雌激素療法是各種乳癌治療中副作用較少的一種，根據統計接受抗雌激素療法後約有三分之一的乳癌病患有效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5</a:t>
            </a:fld>
            <a:endParaRPr lang="zh-TW" altLang="en-US"/>
          </a:p>
        </p:txBody>
      </p:sp>
      <p:pic>
        <p:nvPicPr>
          <p:cNvPr id="5" name="p0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6416" y="5661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08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乳癌該</a:t>
            </a:r>
            <a:r>
              <a:rPr lang="zh-TW" altLang="en-US" b="1" dirty="0" smtClean="0"/>
              <a:t>如何防治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zh-TW" altLang="en-US" dirty="0"/>
              <a:t>自我檢查和醫師觸診都是日常乳房保養的重要一環，若發現異常時，則需要進一步的影像檢查。目前為止，乳房攝影術仍是篩檢早期乳癌的主要檢查方式，也是其他乳房影像檢查之間比較的標竿。當前電腦斷層掃瞄用於乳癌篩檢效果不佳，而醫學超音波檢查、乳管攝影術與磁振造影和乳房攝影術相比，都只能算是輔助。</a:t>
            </a:r>
          </a:p>
          <a:p>
            <a:pPr lvl="1"/>
            <a:r>
              <a:rPr lang="zh-TW" altLang="en-US" dirty="0"/>
              <a:t>醫學超音波檢查：通常用於被乳房攝影術檢出，或摸得到、卻照不出來的腫瘤做更進一步的評估。</a:t>
            </a:r>
          </a:p>
          <a:p>
            <a:pPr lvl="1"/>
            <a:r>
              <a:rPr lang="zh-TW" altLang="en-US" dirty="0"/>
              <a:t>乳管攝影術：若乳頭出血，或乳房攝影術無法確定時，可發揮輔助診斷的作用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pPr lvl="1"/>
            <a:r>
              <a:rPr lang="zh-TW" altLang="en-US" dirty="0" smtClean="0"/>
              <a:t>乳房</a:t>
            </a:r>
            <a:r>
              <a:rPr lang="zh-TW" altLang="en-US" dirty="0"/>
              <a:t>攝影術磁振造影：能對可疑病灶進一步檢查，或用於手術前探測有無其他病灶。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869160"/>
            <a:ext cx="1089604" cy="1772816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6" name="p0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63770" y="594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1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夏日">
  <a:themeElements>
    <a:clrScheme name="夏日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夏日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夏日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TM01972873[[fn=夏日]]</Template>
  <TotalTime>39</TotalTime>
  <Words>888</Words>
  <Application>Microsoft Office PowerPoint</Application>
  <PresentationFormat>如螢幕大小 (4:3)</PresentationFormat>
  <Paragraphs>45</Paragraphs>
  <Slides>6</Slides>
  <Notes>5</Notes>
  <HiddenSlides>0</HiddenSlides>
  <MMClips>5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夏日</vt:lpstr>
      <vt:lpstr>女性乳房癌之簡介</vt:lpstr>
      <vt:lpstr>乳癌是什麼</vt:lpstr>
      <vt:lpstr>乳癌在台灣的流行狀況</vt:lpstr>
      <vt:lpstr>乳癌的症狀</vt:lpstr>
      <vt:lpstr>乳癌的治療方式</vt:lpstr>
      <vt:lpstr>乳癌該如何防治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clio</dc:creator>
  <cp:lastModifiedBy>clio</cp:lastModifiedBy>
  <cp:revision>35</cp:revision>
  <dcterms:created xsi:type="dcterms:W3CDTF">2017-04-22T12:17:25Z</dcterms:created>
  <dcterms:modified xsi:type="dcterms:W3CDTF">2017-05-24T09:18:47Z</dcterms:modified>
</cp:coreProperties>
</file>