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33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A5A04-4805-41E7-9167-BC4B0F9E75C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4D7DD-9882-4AB2-8274-6935DF68E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97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登革熱，也稱為骨痛熱症、斷骨熱、天狗熱，是一種由登革病毒所引起的急性傳染病，這種病毒會經由蚊子傳播給人類。並且依據不同的血清型病毒，分為四種型別，而每一型都具有能感染致病的能力。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D7DD-9882-4AB2-8274-6935DF68EC8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95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全球登革熱的好發地區，主要集中在熱帶、亞熱帶等有埃及斑蚊和白線斑蚊分布的國家，隨著全球化發展逐漸便利，各國之間相互流通及往返也趨於頻繁，自</a:t>
            </a:r>
            <a:r>
              <a:rPr lang="en-US" altLang="zh-TW" dirty="0"/>
              <a:t>1980</a:t>
            </a:r>
            <a:r>
              <a:rPr lang="zh-TW" altLang="en-US" dirty="0"/>
              <a:t>年代之後，登革熱也開始向各國蔓延，成為嚴重的公共衛生問題。臺灣位於亞熱帶地區，像這樣有點熱、又有點溼的環境，正是蚊子最喜歡的生長環境，為登革熱流行高風險地區。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D7DD-9882-4AB2-8274-6935DF68EC8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5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患者大約會在感染後</a:t>
            </a:r>
            <a:r>
              <a:rPr lang="en-US" altLang="zh-TW" dirty="0"/>
              <a:t>3</a:t>
            </a:r>
            <a:r>
              <a:rPr lang="zh-TW" altLang="en-US" dirty="0"/>
              <a:t>到</a:t>
            </a:r>
            <a:r>
              <a:rPr lang="en-US" altLang="zh-TW" dirty="0"/>
              <a:t>14</a:t>
            </a:r>
            <a:r>
              <a:rPr lang="zh-TW" altLang="en-US" dirty="0"/>
              <a:t>天後發作，症狀包括發熱、頭痛、肌肉和關節痛，還有典型性的麻疹樣皮疹。少部分患者病情可進一步惡化，出現登革出血熱，威脅生命，患者有出血、血小板減少和血漿蛋白滲出，或者進展為登革休克綜合徵，此時會出現兇險的低血壓休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D7DD-9882-4AB2-8274-6935DF68EC8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8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針對登革病毒沒有特異的抗病毒藥，但是保持體液平衡很重要。治療取決於臨床表現。可以喝水，排尿的病人，身體其它方面健康的話，可以在家中治療，每天隨訪，口服補水液治療。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D7DD-9882-4AB2-8274-6935DF68EC8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36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控制埃及斑蚊的主要方法是消滅其滋生地，具體措施是清除開放水源，如果不行，就噴灑滅蚊劑或生物控制劑。人們可以通過穿完全遮蓋皮膚的衣服，休息時使用蚊帳，或使用驅蟲劑來防止被蚊子叮咬。較為治本的方法則是減少積水情況的發生，才能徹底隔離蚊子跟人的生活場域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D7DD-9882-4AB2-8274-6935DF68EC8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8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1DBFB5-AE57-46DE-AB42-06DC2093E649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C25-BB68-462E-B88A-D5BE2CD135AB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4F1-4961-401A-90FC-580893482B38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A59-83AD-453A-8CC1-5DEAFC79DDFB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2EA02E-979F-4CC5-889A-33262897950B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597-C8D3-49CA-B71F-FB7548AD3FBF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BFB2-1E60-499F-B178-2463BD429141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75271-551A-474D-A650-D3FED67A9A77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E87F-D16D-4CEF-A707-1B92C0976C30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46B18B-3CE0-44AE-AAB2-EDF22731DD19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B559CD-3484-4AAD-99B5-4D539C587E94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61AD7AB-0053-443F-A156-4B6CC1DAFE8E}" type="datetime1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3D1B0A5-8897-47A2-8CC2-B5DEE815C4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A123456789</a:t>
            </a:r>
          </a:p>
          <a:p>
            <a:r>
              <a:rPr lang="zh-TW" altLang="en-US" dirty="0"/>
              <a:t>張小明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登革熱之簡介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3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登革熱是什麼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登革熱（</a:t>
            </a:r>
            <a:r>
              <a:rPr lang="en-US" altLang="zh-TW" dirty="0"/>
              <a:t>Dengue fever</a:t>
            </a:r>
            <a:r>
              <a:rPr lang="zh-TW" altLang="en-US" dirty="0"/>
              <a:t>），也稱為骨痛熱症、斷骨熱、天狗熱，是一種由登革病毒所引起的急性傳染病，這種病毒會經由蚊子傳播給人類。</a:t>
            </a:r>
            <a:endParaRPr lang="en-US" altLang="zh-TW" dirty="0"/>
          </a:p>
          <a:p>
            <a:r>
              <a:rPr lang="zh-TW" altLang="en-US" dirty="0"/>
              <a:t>依據不同的血清型病毒，分為</a:t>
            </a:r>
            <a:r>
              <a:rPr lang="en-US" altLang="zh-TW" dirty="0"/>
              <a:t>Ⅰ</a:t>
            </a:r>
            <a:r>
              <a:rPr lang="zh-TW" altLang="en-US" dirty="0"/>
              <a:t>、</a:t>
            </a:r>
            <a:r>
              <a:rPr lang="en-US" altLang="zh-TW" dirty="0"/>
              <a:t>Ⅱ</a:t>
            </a:r>
            <a:r>
              <a:rPr lang="zh-TW" altLang="en-US" dirty="0"/>
              <a:t>、</a:t>
            </a:r>
            <a:r>
              <a:rPr lang="en-US" altLang="zh-TW" dirty="0"/>
              <a:t>Ⅲ</a:t>
            </a:r>
            <a:r>
              <a:rPr lang="zh-TW" altLang="en-US" dirty="0"/>
              <a:t>、</a:t>
            </a:r>
            <a:r>
              <a:rPr lang="en-US" altLang="zh-TW" dirty="0"/>
              <a:t>Ⅳ</a:t>
            </a:r>
            <a:r>
              <a:rPr lang="zh-TW" altLang="en-US" dirty="0"/>
              <a:t>四種型別，而每一型都具有能感染致病的能力。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5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登革熱在台灣的流行狀況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全球登革熱的好發地區，主要集中在熱帶、亞熱帶等有埃及斑蚊和白線斑蚊分布的國家，隨著全球化發展逐漸便利，各國之間相互流通及往返也趨於頻繁，自</a:t>
            </a:r>
            <a:r>
              <a:rPr lang="en-US" altLang="zh-TW" dirty="0"/>
              <a:t>1980</a:t>
            </a:r>
            <a:r>
              <a:rPr lang="zh-TW" altLang="en-US" dirty="0"/>
              <a:t>年代之後，登革熱也開始向各國蔓延，成為嚴重的公共衛生問題。</a:t>
            </a:r>
            <a:endParaRPr lang="en-US" altLang="zh-TW" dirty="0"/>
          </a:p>
          <a:p>
            <a:r>
              <a:rPr lang="zh-TW" altLang="en-US" dirty="0"/>
              <a:t>臺灣位於亞熱帶地區，像這樣有點熱、又有點溼的環境，正是蚊子最喜歡的生長環境，為登革熱流行高風險地區。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5"/>
            <a:ext cx="4081636" cy="476190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69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登革熱的症狀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dirty="0"/>
              <a:t>患者大約會在感染後</a:t>
            </a:r>
            <a:r>
              <a:rPr lang="en-US" altLang="zh-TW" dirty="0"/>
              <a:t>3</a:t>
            </a:r>
            <a:r>
              <a:rPr lang="zh-TW" altLang="en-US" dirty="0"/>
              <a:t>到</a:t>
            </a:r>
            <a:r>
              <a:rPr lang="en-US" altLang="zh-TW" dirty="0"/>
              <a:t>14</a:t>
            </a:r>
            <a:r>
              <a:rPr lang="zh-TW" altLang="en-US" dirty="0"/>
              <a:t>天後發作，症狀包括發熱、頭痛、肌肉和關節痛，還有典型性的麻疹樣皮疹。</a:t>
            </a:r>
            <a:endParaRPr lang="en-US" altLang="zh-TW" dirty="0"/>
          </a:p>
          <a:p>
            <a:pPr algn="just"/>
            <a:r>
              <a:rPr lang="zh-TW" altLang="en-US" dirty="0"/>
              <a:t>少部分患者病情可進一步惡化，出現登革出血熱，威脅生命，患者有出血、血小板減少和血漿蛋白滲出，或者進展為登革休克綜合徵，此時會出現兇險的低血壓休克。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2565080" cy="26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登革熱的治療方式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針對登革病毒沒有特異的抗病毒藥，但是保持體液平衡很重要。治療取決於臨床表現。可以喝水，排尿的病人，沒有「警示信號」，身體其它方面健康的話，可以在家中治療，每天隨訪，口服補水液治療。</a:t>
            </a:r>
            <a:endParaRPr lang="en-US" altLang="zh-TW" dirty="0"/>
          </a:p>
          <a:p>
            <a:r>
              <a:rPr lang="zh-TW" altLang="en-US" dirty="0"/>
              <a:t>有其他健康問題的患者，有「警示信號」或不能做到定期隨訪，應該住院接受治療。患有重型登革熱者應該待在靠近</a:t>
            </a:r>
            <a:r>
              <a:rPr lang="en-US" altLang="zh-TW" dirty="0"/>
              <a:t>ICU</a:t>
            </a:r>
            <a:r>
              <a:rPr lang="zh-TW" altLang="en-US" dirty="0"/>
              <a:t>的地方。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08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登革熱該如何防治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r>
              <a:rPr lang="zh-TW" altLang="en-US" dirty="0"/>
              <a:t>控制埃及斑蚊的主要方法是消滅其滋生地，具體措施是清除開放水源，如果不行，就噴灑滅蚊劑或生物控制劑。</a:t>
            </a:r>
            <a:endParaRPr lang="en-US" altLang="zh-TW" dirty="0"/>
          </a:p>
          <a:p>
            <a:r>
              <a:rPr lang="zh-TW" altLang="en-US" dirty="0"/>
              <a:t>人們可以通過穿完全遮蓋皮膚的衣服，休息時使用蚊帳，或使用驅蟲劑來防止被蚊子叮咬。</a:t>
            </a:r>
            <a:endParaRPr lang="en-US" altLang="zh-TW" dirty="0"/>
          </a:p>
          <a:p>
            <a:r>
              <a:rPr lang="zh-TW" altLang="en-US" dirty="0"/>
              <a:t>較為治本的方法則是改善都市中道路及排水溝的洩水坡度，移除廢棄輪胎跟盆栽、大水缸及填平閒置庭院中的水池，減少積水情況的發生，才能徹底隔離蚊子跟人的生活場域。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910830" cy="232866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1B0A5-8897-47A2-8CC2-B5DEE815C45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711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TM01790493[[fn=美式蘇活風]]</Template>
  <TotalTime>72</TotalTime>
  <Words>839</Words>
  <Application>Microsoft Office PowerPoint</Application>
  <PresentationFormat>如螢幕大小 (4:3)</PresentationFormat>
  <Paragraphs>35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新細明體</vt:lpstr>
      <vt:lpstr>Arial</vt:lpstr>
      <vt:lpstr>Calibri</vt:lpstr>
      <vt:lpstr>Candara</vt:lpstr>
      <vt:lpstr>Tahoma</vt:lpstr>
      <vt:lpstr>Tunga</vt:lpstr>
      <vt:lpstr>Soho</vt:lpstr>
      <vt:lpstr>登革熱之簡介</vt:lpstr>
      <vt:lpstr>登革熱是什麼</vt:lpstr>
      <vt:lpstr>登革熱在台灣的流行狀況</vt:lpstr>
      <vt:lpstr>登革熱的症狀</vt:lpstr>
      <vt:lpstr>登革熱的治療方式</vt:lpstr>
      <vt:lpstr>登革熱該如何防治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clio</dc:creator>
  <cp:lastModifiedBy>醫護暨管理學群 醫務管理系 范玉娟職員</cp:lastModifiedBy>
  <cp:revision>34</cp:revision>
  <dcterms:created xsi:type="dcterms:W3CDTF">2017-04-22T12:17:25Z</dcterms:created>
  <dcterms:modified xsi:type="dcterms:W3CDTF">2021-05-07T09:15:18Z</dcterms:modified>
</cp:coreProperties>
</file>